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6"/>
    <a:srgbClr val="D5D6DD"/>
    <a:srgbClr val="E3E3E8"/>
    <a:srgbClr val="A7A9B6"/>
    <a:srgbClr val="D5D6DE"/>
    <a:srgbClr val="6CCDCC"/>
    <a:srgbClr val="BEFE06"/>
    <a:srgbClr val="CDFA6B"/>
    <a:srgbClr val="CFF96B"/>
    <a:srgbClr val="FED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4"/>
    <p:restoredTop sz="94839"/>
  </p:normalViewPr>
  <p:slideViewPr>
    <p:cSldViewPr snapToGrid="0" snapToObjects="1">
      <p:cViewPr varScale="1">
        <p:scale>
          <a:sx n="155" d="100"/>
          <a:sy n="155" d="100"/>
        </p:scale>
        <p:origin x="66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DA7C8-B8A0-A848-B74E-D5D904106394}" type="datetimeFigureOut">
              <a:rPr lang="en-US" smtClean="0"/>
              <a:t>12/5/20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7E56F-7BFE-9340-824D-936DBD7FDFCE}" type="slidenum">
              <a:rPr lang="en-US" smtClean="0"/>
              <a:t>‹#›</a:t>
            </a:fld>
            <a:endParaRPr lang="en-US"/>
          </a:p>
        </p:txBody>
      </p:sp>
    </p:spTree>
    <p:extLst>
      <p:ext uri="{BB962C8B-B14F-4D97-AF65-F5344CB8AC3E}">
        <p14:creationId xmlns:p14="http://schemas.microsoft.com/office/powerpoint/2010/main" val="3447589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isk Title">
            <a:extLst>
              <a:ext uri="{FF2B5EF4-FFF2-40B4-BE49-F238E27FC236}">
                <a16:creationId xmlns:a16="http://schemas.microsoft.com/office/drawing/2014/main" id="{B5C85F43-F99B-5843-A92B-5D1996C6B562}"/>
              </a:ext>
            </a:extLst>
          </p:cNvPr>
          <p:cNvSpPr>
            <a:spLocks noGrp="1"/>
          </p:cNvSpPr>
          <p:nvPr>
            <p:ph type="body" sz="quarter" idx="14" hasCustomPrompt="1"/>
          </p:nvPr>
        </p:nvSpPr>
        <p:spPr>
          <a:xfrm>
            <a:off x="450484" y="1357149"/>
            <a:ext cx="3601849" cy="676631"/>
          </a:xfrm>
          <a:prstGeom prst="rect">
            <a:avLst/>
          </a:prstGeom>
        </p:spPr>
        <p:txBody>
          <a:bodyPr lIns="45720" rIns="45720"/>
          <a:lstStyle>
            <a:lvl1pPr algn="ctr">
              <a:buNone/>
              <a:defRPr lang="en-US" sz="2100" kern="1200" spc="20" dirty="0">
                <a:solidFill>
                  <a:prstClr val="black"/>
                </a:solidFill>
                <a:latin typeface="Avenir" panose="02000503020000020003" pitchFamily="2" charset="0"/>
                <a:ea typeface="+mn-ea"/>
                <a:cs typeface="+mn-cs"/>
              </a:defRPr>
            </a:lvl1pPr>
          </a:lstStyle>
          <a:p>
            <a:r>
              <a:rPr lang="en-US" dirty="0"/>
              <a:t>Bureau Agreements</a:t>
            </a:r>
          </a:p>
        </p:txBody>
      </p:sp>
      <p:sp>
        <p:nvSpPr>
          <p:cNvPr id="5" name="Rectangle: Rounded Corners 8">
            <a:extLst>
              <a:ext uri="{FF2B5EF4-FFF2-40B4-BE49-F238E27FC236}">
                <a16:creationId xmlns:a16="http://schemas.microsoft.com/office/drawing/2014/main" id="{24ED3D85-B9EF-2B49-A19E-3E688E721796}"/>
              </a:ext>
            </a:extLst>
          </p:cNvPr>
          <p:cNvSpPr/>
          <p:nvPr userDrawn="1"/>
        </p:nvSpPr>
        <p:spPr>
          <a:xfrm>
            <a:off x="479503" y="2033781"/>
            <a:ext cx="3579542" cy="3590688"/>
          </a:xfrm>
          <a:prstGeom prst="roundRect">
            <a:avLst>
              <a:gd name="adj" fmla="val 2306"/>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isk Grid Image">
            <a:extLst>
              <a:ext uri="{FF2B5EF4-FFF2-40B4-BE49-F238E27FC236}">
                <a16:creationId xmlns:a16="http://schemas.microsoft.com/office/drawing/2014/main" id="{13CFF659-382C-0846-ACB6-0122E219F605}"/>
              </a:ext>
            </a:extLst>
          </p:cNvPr>
          <p:cNvSpPr>
            <a:spLocks noGrp="1"/>
          </p:cNvSpPr>
          <p:nvPr>
            <p:ph type="pic" sz="quarter" idx="10"/>
          </p:nvPr>
        </p:nvSpPr>
        <p:spPr>
          <a:xfrm>
            <a:off x="649560" y="2114472"/>
            <a:ext cx="3247128" cy="2967008"/>
          </a:xfrm>
          <a:prstGeom prst="rect">
            <a:avLst/>
          </a:prstGeom>
        </p:spPr>
        <p:txBody>
          <a:bodyPr/>
          <a:lstStyle>
            <a:lvl1pPr>
              <a:buNone/>
              <a:def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icon to add picture</a:t>
            </a:r>
          </a:p>
        </p:txBody>
      </p:sp>
      <p:sp>
        <p:nvSpPr>
          <p:cNvPr id="11" name="Rectangle: Rounded Corners 8">
            <a:extLst>
              <a:ext uri="{FF2B5EF4-FFF2-40B4-BE49-F238E27FC236}">
                <a16:creationId xmlns:a16="http://schemas.microsoft.com/office/drawing/2014/main" id="{DDBD1820-4057-5D48-8131-7B59362C761B}"/>
              </a:ext>
            </a:extLst>
          </p:cNvPr>
          <p:cNvSpPr/>
          <p:nvPr userDrawn="1"/>
        </p:nvSpPr>
        <p:spPr>
          <a:xfrm>
            <a:off x="553661" y="6140961"/>
            <a:ext cx="1045462"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49" name="Owner Tag">
            <a:extLst>
              <a:ext uri="{FF2B5EF4-FFF2-40B4-BE49-F238E27FC236}">
                <a16:creationId xmlns:a16="http://schemas.microsoft.com/office/drawing/2014/main" id="{09EF675C-34DF-0640-A912-767B7E8AFC4B}"/>
              </a:ext>
            </a:extLst>
          </p:cNvPr>
          <p:cNvSpPr>
            <a:spLocks noGrp="1"/>
          </p:cNvSpPr>
          <p:nvPr>
            <p:ph sz="quarter" idx="11" hasCustomPrompt="1"/>
          </p:nvPr>
        </p:nvSpPr>
        <p:spPr>
          <a:xfrm>
            <a:off x="553661" y="6140950"/>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Owner Tag</a:t>
            </a:r>
          </a:p>
        </p:txBody>
      </p:sp>
      <p:sp>
        <p:nvSpPr>
          <p:cNvPr id="4" name="Title Placeholder 1">
            <a:extLst>
              <a:ext uri="{FF2B5EF4-FFF2-40B4-BE49-F238E27FC236}">
                <a16:creationId xmlns:a16="http://schemas.microsoft.com/office/drawing/2014/main" id="{BDC6D532-2F5F-8441-A372-DE5A8E38FEAF}"/>
              </a:ext>
            </a:extLst>
          </p:cNvPr>
          <p:cNvSpPr>
            <a:spLocks noGrp="1"/>
          </p:cNvSpPr>
          <p:nvPr>
            <p:ph type="title" hasCustomPrompt="1"/>
          </p:nvPr>
        </p:nvSpPr>
        <p:spPr>
          <a:xfrm>
            <a:off x="453922" y="214653"/>
            <a:ext cx="11254312" cy="945175"/>
          </a:xfrm>
          <a:prstGeom prst="rect">
            <a:avLst/>
          </a:prstGeom>
        </p:spPr>
        <p:txBody>
          <a:bodyPr vert="horz" lIns="91440" tIns="45720" rIns="91440" bIns="45720" rtlCol="0" anchor="t">
            <a:normAutofit/>
          </a:bodyPr>
          <a:lstStyle/>
          <a:p>
            <a:r>
              <a:rPr lang="en-US" dirty="0"/>
              <a:t>Bureaus Move Slowly With Agreements and Put Pressure on Timelines</a:t>
            </a:r>
          </a:p>
        </p:txBody>
      </p:sp>
      <p:sp>
        <p:nvSpPr>
          <p:cNvPr id="8" name="Rectangle: Rounded Corners 8">
            <a:extLst>
              <a:ext uri="{FF2B5EF4-FFF2-40B4-BE49-F238E27FC236}">
                <a16:creationId xmlns:a16="http://schemas.microsoft.com/office/drawing/2014/main" id="{DC0872BC-88DB-D645-8F50-B78A5E3C74F7}"/>
              </a:ext>
            </a:extLst>
          </p:cNvPr>
          <p:cNvSpPr/>
          <p:nvPr userDrawn="1"/>
        </p:nvSpPr>
        <p:spPr>
          <a:xfrm>
            <a:off x="1262360" y="5237816"/>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9" name="Rectangle: Rounded Corners 8">
            <a:extLst>
              <a:ext uri="{FF2B5EF4-FFF2-40B4-BE49-F238E27FC236}">
                <a16:creationId xmlns:a16="http://schemas.microsoft.com/office/drawing/2014/main" id="{EA671663-0000-E94A-BB4D-127F99EACEBD}"/>
              </a:ext>
            </a:extLst>
          </p:cNvPr>
          <p:cNvSpPr/>
          <p:nvPr userDrawn="1"/>
        </p:nvSpPr>
        <p:spPr>
          <a:xfrm>
            <a:off x="2361553" y="5237810"/>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
        <p:nvSpPr>
          <p:cNvPr id="10" name="Rectangle: Rounded Corners 8">
            <a:extLst>
              <a:ext uri="{FF2B5EF4-FFF2-40B4-BE49-F238E27FC236}">
                <a16:creationId xmlns:a16="http://schemas.microsoft.com/office/drawing/2014/main" id="{825AC97F-48AE-2F41-88D6-204AAA640DCE}"/>
              </a:ext>
            </a:extLst>
          </p:cNvPr>
          <p:cNvSpPr/>
          <p:nvPr userDrawn="1"/>
        </p:nvSpPr>
        <p:spPr>
          <a:xfrm>
            <a:off x="1752418" y="6140961"/>
            <a:ext cx="1043734"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2" name="Rectangle: Rounded Corners 8">
            <a:extLst>
              <a:ext uri="{FF2B5EF4-FFF2-40B4-BE49-F238E27FC236}">
                <a16:creationId xmlns:a16="http://schemas.microsoft.com/office/drawing/2014/main" id="{5644FA8F-C741-1742-ACD1-767154621BC7}"/>
              </a:ext>
            </a:extLst>
          </p:cNvPr>
          <p:cNvSpPr/>
          <p:nvPr userDrawn="1"/>
        </p:nvSpPr>
        <p:spPr>
          <a:xfrm>
            <a:off x="2949448" y="6140961"/>
            <a:ext cx="1055977"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3" name="Rectangle 12">
            <a:extLst>
              <a:ext uri="{FF2B5EF4-FFF2-40B4-BE49-F238E27FC236}">
                <a16:creationId xmlns:a16="http://schemas.microsoft.com/office/drawing/2014/main" id="{4BE9F61D-1E4D-A04F-A26B-286B1219C531}"/>
              </a:ext>
            </a:extLst>
          </p:cNvPr>
          <p:cNvSpPr/>
          <p:nvPr userDrawn="1"/>
        </p:nvSpPr>
        <p:spPr>
          <a:xfrm>
            <a:off x="1686246" y="5794793"/>
            <a:ext cx="6504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Status</a:t>
            </a:r>
            <a:r>
              <a:rPr lang="en-US" sz="900" dirty="0">
                <a:latin typeface="Avenir Book" panose="02000503020000020003" pitchFamily="2" charset="0"/>
              </a:rPr>
              <a:t>:</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2" name="Rectangle 21">
            <a:extLst>
              <a:ext uri="{FF2B5EF4-FFF2-40B4-BE49-F238E27FC236}">
                <a16:creationId xmlns:a16="http://schemas.microsoft.com/office/drawing/2014/main" id="{5F185A25-C57F-4F40-ADD3-2E43F72DDB06}"/>
              </a:ext>
            </a:extLst>
          </p:cNvPr>
          <p:cNvSpPr/>
          <p:nvPr userDrawn="1"/>
        </p:nvSpPr>
        <p:spPr>
          <a:xfrm>
            <a:off x="487204" y="5805657"/>
            <a:ext cx="99578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Ownership:</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3" name="Rectangle 22">
            <a:extLst>
              <a:ext uri="{FF2B5EF4-FFF2-40B4-BE49-F238E27FC236}">
                <a16:creationId xmlns:a16="http://schemas.microsoft.com/office/drawing/2014/main" id="{05E23D40-0A01-2549-A91C-D2ACB35351C6}"/>
              </a:ext>
            </a:extLst>
          </p:cNvPr>
          <p:cNvSpPr/>
          <p:nvPr userDrawn="1"/>
        </p:nvSpPr>
        <p:spPr>
          <a:xfrm>
            <a:off x="2896442" y="5787142"/>
            <a:ext cx="56515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Type:</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graphicFrame>
        <p:nvGraphicFramePr>
          <p:cNvPr id="24" name="Table 6">
            <a:extLst>
              <a:ext uri="{FF2B5EF4-FFF2-40B4-BE49-F238E27FC236}">
                <a16:creationId xmlns:a16="http://schemas.microsoft.com/office/drawing/2014/main" id="{6E0CE573-6914-2C47-B1EF-10FFA5ADD493}"/>
              </a:ext>
            </a:extLst>
          </p:cNvPr>
          <p:cNvGraphicFramePr>
            <a:graphicFrameLocks noGrp="1"/>
          </p:cNvGraphicFramePr>
          <p:nvPr userDrawn="1">
            <p:extLst>
              <p:ext uri="{D42A27DB-BD31-4B8C-83A1-F6EECF244321}">
                <p14:modId xmlns:p14="http://schemas.microsoft.com/office/powerpoint/2010/main" val="2029950857"/>
              </p:ext>
            </p:extLst>
          </p:nvPr>
        </p:nvGraphicFramePr>
        <p:xfrm>
          <a:off x="4546698" y="1666994"/>
          <a:ext cx="7194818" cy="1853698"/>
        </p:xfrm>
        <a:graphic>
          <a:graphicData uri="http://schemas.openxmlformats.org/drawingml/2006/table">
            <a:tbl>
              <a:tblPr firstRow="1" bandRow="1">
                <a:tableStyleId>{5C22544A-7EE6-4342-B048-85BDC9FD1C3A}</a:tableStyleId>
              </a:tblPr>
              <a:tblGrid>
                <a:gridCol w="2282384">
                  <a:extLst>
                    <a:ext uri="{9D8B030D-6E8A-4147-A177-3AD203B41FA5}">
                      <a16:colId xmlns:a16="http://schemas.microsoft.com/office/drawing/2014/main" val="1687036990"/>
                    </a:ext>
                  </a:extLst>
                </a:gridCol>
                <a:gridCol w="230659">
                  <a:extLst>
                    <a:ext uri="{9D8B030D-6E8A-4147-A177-3AD203B41FA5}">
                      <a16:colId xmlns:a16="http://schemas.microsoft.com/office/drawing/2014/main" val="2444300623"/>
                    </a:ext>
                  </a:extLst>
                </a:gridCol>
                <a:gridCol w="2183027">
                  <a:extLst>
                    <a:ext uri="{9D8B030D-6E8A-4147-A177-3AD203B41FA5}">
                      <a16:colId xmlns:a16="http://schemas.microsoft.com/office/drawing/2014/main" val="2703337248"/>
                    </a:ext>
                  </a:extLst>
                </a:gridCol>
                <a:gridCol w="214184">
                  <a:extLst>
                    <a:ext uri="{9D8B030D-6E8A-4147-A177-3AD203B41FA5}">
                      <a16:colId xmlns:a16="http://schemas.microsoft.com/office/drawing/2014/main" val="2234281436"/>
                    </a:ext>
                  </a:extLst>
                </a:gridCol>
                <a:gridCol w="2284564">
                  <a:extLst>
                    <a:ext uri="{9D8B030D-6E8A-4147-A177-3AD203B41FA5}">
                      <a16:colId xmlns:a16="http://schemas.microsoft.com/office/drawing/2014/main" val="532939856"/>
                    </a:ext>
                  </a:extLst>
                </a:gridCol>
              </a:tblGrid>
              <a:tr h="315174">
                <a:tc gridSpan="5">
                  <a:txBody>
                    <a:bodyPr/>
                    <a:lstStyle/>
                    <a:p>
                      <a:pPr marL="0" lvl="0" algn="l" defTabSz="914400" rtl="0" eaLnBrk="1" latinLnBrk="0" hangingPunct="1">
                        <a:lnSpc>
                          <a:spcPct val="90000"/>
                        </a:lnSpc>
                        <a:spcBef>
                          <a:spcPct val="0"/>
                        </a:spcBef>
                        <a:buNone/>
                        <a:defRPr/>
                      </a:pPr>
                      <a:r>
                        <a:rPr kumimoji="0" lang="en-US" sz="1500" b="0" i="0" u="none" strike="noStrike" kern="1200" cap="none" spc="0" normalizeH="0" baseline="0">
                          <a:ln>
                            <a:noFill/>
                          </a:ln>
                          <a:solidFill>
                            <a:prstClr val="black"/>
                          </a:solidFill>
                          <a:effectLst/>
                          <a:uLnTx/>
                          <a:uFillTx/>
                          <a:latin typeface="Avenir Medium" panose="02000503020000020003" pitchFamily="2" charset="0"/>
                          <a:ea typeface="+mn-ea"/>
                          <a:cs typeface="+mn-cs"/>
                        </a:rPr>
                        <a:t>CEI Risk Description</a:t>
                      </a:r>
                      <a:endPara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endParaRPr>
                    </a:p>
                  </a:txBody>
                  <a:tcPr marL="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 normalizeH="0" baseline="0" dirty="0">
                        <a:ln>
                          <a:noFill/>
                        </a:ln>
                        <a:solidFill>
                          <a:schemeClr val="tx1"/>
                        </a:solidFill>
                        <a:effectLst/>
                        <a:uLnTx/>
                        <a:uFillTx/>
                        <a:latin typeface="Avenir"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marL="0" lvl="0" algn="ctr" defTabSz="914400" rtl="0" eaLnBrk="1" latinLnBrk="0" hangingPunct="1"/>
                      <a:endParaRPr lang="en-US" sz="900" kern="1200" dirty="0">
                        <a:solidFill>
                          <a:srgbClr val="000000"/>
                        </a:solidFill>
                        <a:latin typeface="Avenir Book"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40624438"/>
                  </a:ext>
                </a:extLst>
              </a:tr>
              <a:tr h="70541">
                <a:tc gridSpan="5">
                  <a:txBody>
                    <a:bodyPr/>
                    <a:lstStyle/>
                    <a:p>
                      <a:pPr marL="0" lvl="0" algn="l" defTabSz="914400" rtl="0" eaLnBrk="1" latinLnBrk="0" hangingPunct="1">
                        <a:lnSpc>
                          <a:spcPct val="90000"/>
                        </a:lnSpc>
                        <a:spcBef>
                          <a:spcPct val="0"/>
                        </a:spcBef>
                        <a:buNone/>
                        <a:defRPr/>
                      </a:pPr>
                      <a:endParaRPr kumimoji="0" lang="en-US" sz="100" b="0" i="0" u="none" strike="noStrike" kern="1200" cap="none" spc="0" normalizeH="0" baseline="0" dirty="0">
                        <a:ln>
                          <a:noFill/>
                        </a:ln>
                        <a:solidFill>
                          <a:prstClr val="black"/>
                        </a:solidFill>
                        <a:effectLst/>
                        <a:uLnTx/>
                        <a:uFillTx/>
                        <a:latin typeface="Avenir Medium" panose="02000503020000020003" pitchFamily="2" charset="0"/>
                        <a:ea typeface="+mn-ea"/>
                        <a:cs typeface="+mn-cs"/>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2257353"/>
                  </a:ext>
                </a:extLst>
              </a:tr>
              <a:tr h="363841">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Cause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 normalizeH="0" baseline="0" dirty="0">
                        <a:ln>
                          <a:noFill/>
                        </a:ln>
                        <a:solidFill>
                          <a:schemeClr val="tx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Effect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tc>
                  <a:txBody>
                    <a:bodyPr/>
                    <a:lstStyle/>
                    <a:p>
                      <a:pPr marL="0" lvl="0" algn="ctr" defTabSz="914400" rtl="0" eaLnBrk="1" latinLnBrk="0" hangingPunct="1"/>
                      <a:endParaRPr lang="en-US" sz="900" kern="1200" dirty="0">
                        <a:solidFill>
                          <a:srgbClr val="000000"/>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Impact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571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FF607F"/>
                        </a:gs>
                        <a:gs pos="28000">
                          <a:srgbClr val="FD034F"/>
                        </a:gs>
                      </a:gsLst>
                      <a:lin ang="16200000" scaled="1"/>
                    </a:gradFill>
                  </a:tcPr>
                </a:tc>
                <a:extLst>
                  <a:ext uri="{0D108BD9-81ED-4DB2-BD59-A6C34878D82A}">
                    <a16:rowId xmlns:a16="http://schemas.microsoft.com/office/drawing/2014/main" val="2209119933"/>
                  </a:ext>
                </a:extLst>
              </a:tr>
              <a:tr h="88785">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1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1096886"/>
                  </a:ext>
                </a:extLst>
              </a:tr>
              <a:tr h="10153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solidFill>
                        <a:srgbClr val="A7A9B6"/>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kumimoji="0" lang="en-US" sz="1400" b="0" i="0" u="none" strike="noStrike" kern="1200" cap="none" spc="10" normalizeH="0" baseline="0" dirty="0">
                        <a:ln>
                          <a:noFill/>
                        </a:ln>
                        <a:solidFill>
                          <a:srgbClr val="A7A9B6"/>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sz="900" kern="1200" dirty="0">
                        <a:solidFill>
                          <a:srgbClr val="A7A9B6"/>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dirty="0">
                        <a:ln>
                          <a:noFill/>
                        </a:ln>
                        <a:solidFill>
                          <a:schemeClr val="tx1"/>
                        </a:solidFill>
                        <a:effectLst/>
                        <a:uLnTx/>
                        <a:uFillTx/>
                        <a:latin typeface="Avenir Book"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solidFill>
                        <a:srgbClr val="A7A9B6"/>
                      </a:solid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solidFill>
                      <a:srgbClr val="E3E3E8"/>
                    </a:solidFill>
                  </a:tcPr>
                </a:tc>
                <a:extLst>
                  <a:ext uri="{0D108BD9-81ED-4DB2-BD59-A6C34878D82A}">
                    <a16:rowId xmlns:a16="http://schemas.microsoft.com/office/drawing/2014/main" val="812920634"/>
                  </a:ext>
                </a:extLst>
              </a:tr>
            </a:tbl>
          </a:graphicData>
        </a:graphic>
      </p:graphicFrame>
      <p:graphicFrame>
        <p:nvGraphicFramePr>
          <p:cNvPr id="25" name="Table 6">
            <a:extLst>
              <a:ext uri="{FF2B5EF4-FFF2-40B4-BE49-F238E27FC236}">
                <a16:creationId xmlns:a16="http://schemas.microsoft.com/office/drawing/2014/main" id="{33E10E7D-6422-BB4D-9C85-7A5CA84C7575}"/>
              </a:ext>
            </a:extLst>
          </p:cNvPr>
          <p:cNvGraphicFramePr>
            <a:graphicFrameLocks noGrp="1"/>
          </p:cNvGraphicFramePr>
          <p:nvPr userDrawn="1">
            <p:extLst>
              <p:ext uri="{D42A27DB-BD31-4B8C-83A1-F6EECF244321}">
                <p14:modId xmlns:p14="http://schemas.microsoft.com/office/powerpoint/2010/main" val="3246326136"/>
              </p:ext>
            </p:extLst>
          </p:nvPr>
        </p:nvGraphicFramePr>
        <p:xfrm>
          <a:off x="4568551" y="3716771"/>
          <a:ext cx="7194819" cy="2119181"/>
        </p:xfrm>
        <a:graphic>
          <a:graphicData uri="http://schemas.openxmlformats.org/drawingml/2006/table">
            <a:tbl>
              <a:tblPr firstRow="1" bandRow="1">
                <a:tableStyleId>{5C22544A-7EE6-4342-B048-85BDC9FD1C3A}</a:tableStyleId>
              </a:tblPr>
              <a:tblGrid>
                <a:gridCol w="3361538">
                  <a:extLst>
                    <a:ext uri="{9D8B030D-6E8A-4147-A177-3AD203B41FA5}">
                      <a16:colId xmlns:a16="http://schemas.microsoft.com/office/drawing/2014/main" val="2703337248"/>
                    </a:ext>
                  </a:extLst>
                </a:gridCol>
                <a:gridCol w="222422">
                  <a:extLst>
                    <a:ext uri="{9D8B030D-6E8A-4147-A177-3AD203B41FA5}">
                      <a16:colId xmlns:a16="http://schemas.microsoft.com/office/drawing/2014/main" val="2234281436"/>
                    </a:ext>
                  </a:extLst>
                </a:gridCol>
                <a:gridCol w="3610859">
                  <a:extLst>
                    <a:ext uri="{9D8B030D-6E8A-4147-A177-3AD203B41FA5}">
                      <a16:colId xmlns:a16="http://schemas.microsoft.com/office/drawing/2014/main" val="532939856"/>
                    </a:ext>
                  </a:extLst>
                </a:gridCol>
              </a:tblGrid>
              <a:tr h="319529">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rPr>
                        <a:t>Action Plan</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rgbClr val="000000"/>
                        </a:solidFill>
                        <a:latin typeface="Avenir Book"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794877592"/>
                  </a:ext>
                </a:extLst>
              </a:tr>
              <a:tr h="83472">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0725325"/>
                  </a:ext>
                </a:extLst>
              </a:tr>
              <a:tr h="366870">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Mitigation</a:t>
                      </a: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57000">
                          <a:srgbClr val="4375FF">
                            <a:lumMod val="100000"/>
                          </a:srgbClr>
                        </a:gs>
                      </a:gsLst>
                      <a:lin ang="162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dirty="0">
                        <a:solidFill>
                          <a:srgbClr val="000000"/>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Contingency</a:t>
                      </a: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47000">
                          <a:srgbClr val="4375FF"/>
                        </a:gs>
                      </a:gsLst>
                      <a:lin ang="16200000" scaled="1"/>
                    </a:gradFill>
                  </a:tcPr>
                </a:tc>
                <a:extLst>
                  <a:ext uri="{0D108BD9-81ED-4DB2-BD59-A6C34878D82A}">
                    <a16:rowId xmlns:a16="http://schemas.microsoft.com/office/drawing/2014/main" val="2209119933"/>
                  </a:ext>
                </a:extLst>
              </a:tr>
              <a:tr h="81511">
                <a:tc>
                  <a:txBody>
                    <a:bodyPr/>
                    <a:lstStyle/>
                    <a:p>
                      <a:pPr marL="0" lvl="0" algn="ctr" defTabSz="914400" rtl="0" eaLnBrk="1" latinLnBrk="0" hangingPunct="1">
                        <a:lnSpc>
                          <a:spcPct val="90000"/>
                        </a:lnSpc>
                        <a:spcBef>
                          <a:spcPct val="0"/>
                        </a:spcBef>
                        <a:buNone/>
                        <a:defRPr/>
                      </a:pPr>
                      <a:endParaRPr kumimoji="0" lang="en-US" sz="3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00" dirty="0"/>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latinLnBrk="0" hangingPunct="1">
                        <a:lnSpc>
                          <a:spcPct val="90000"/>
                        </a:lnSpc>
                        <a:spcBef>
                          <a:spcPct val="0"/>
                        </a:spcBef>
                        <a:buNone/>
                        <a:defRPr/>
                      </a:pPr>
                      <a:endParaRPr kumimoji="0" lang="en-US" sz="3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407283"/>
                  </a:ext>
                </a:extLst>
              </a:tr>
              <a:tr h="1267799">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dirty="0">
                        <a:solidFill>
                          <a:srgbClr val="A7A9B6"/>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A7A9B6"/>
                      </a:solidFill>
                      <a:prstDash val="solid"/>
                      <a:round/>
                      <a:headEnd type="none" w="med" len="med"/>
                      <a:tailEnd type="none" w="med" len="med"/>
                    </a:lnT>
                    <a:lnB w="3175"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extLst>
                  <a:ext uri="{0D108BD9-81ED-4DB2-BD59-A6C34878D82A}">
                    <a16:rowId xmlns:a16="http://schemas.microsoft.com/office/drawing/2014/main" val="3037581978"/>
                  </a:ext>
                </a:extLst>
              </a:tr>
            </a:tbl>
          </a:graphicData>
        </a:graphic>
      </p:graphicFrame>
      <p:sp>
        <p:nvSpPr>
          <p:cNvPr id="20" name="Status Tag">
            <a:extLst>
              <a:ext uri="{FF2B5EF4-FFF2-40B4-BE49-F238E27FC236}">
                <a16:creationId xmlns:a16="http://schemas.microsoft.com/office/drawing/2014/main" id="{D3664F72-1CCA-8143-98E1-6903E3242431}"/>
              </a:ext>
            </a:extLst>
          </p:cNvPr>
          <p:cNvSpPr>
            <a:spLocks noGrp="1"/>
          </p:cNvSpPr>
          <p:nvPr>
            <p:ph sz="quarter" idx="12" hasCustomPrompt="1"/>
          </p:nvPr>
        </p:nvSpPr>
        <p:spPr>
          <a:xfrm>
            <a:off x="1746543" y="6146893"/>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Status Tag</a:t>
            </a:r>
          </a:p>
        </p:txBody>
      </p:sp>
      <p:sp>
        <p:nvSpPr>
          <p:cNvPr id="26" name="Type Tag">
            <a:extLst>
              <a:ext uri="{FF2B5EF4-FFF2-40B4-BE49-F238E27FC236}">
                <a16:creationId xmlns:a16="http://schemas.microsoft.com/office/drawing/2014/main" id="{3A1D8667-8761-E54C-AE38-769594A554A7}"/>
              </a:ext>
            </a:extLst>
          </p:cNvPr>
          <p:cNvSpPr>
            <a:spLocks noGrp="1"/>
          </p:cNvSpPr>
          <p:nvPr>
            <p:ph sz="quarter" idx="13" hasCustomPrompt="1"/>
          </p:nvPr>
        </p:nvSpPr>
        <p:spPr>
          <a:xfrm>
            <a:off x="2954705" y="6137538"/>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Type Tag</a:t>
            </a:r>
          </a:p>
        </p:txBody>
      </p:sp>
      <p:sp>
        <p:nvSpPr>
          <p:cNvPr id="6" name="Text Placeholder 5">
            <a:extLst>
              <a:ext uri="{FF2B5EF4-FFF2-40B4-BE49-F238E27FC236}">
                <a16:creationId xmlns:a16="http://schemas.microsoft.com/office/drawing/2014/main" id="{70C78AB5-25A7-8947-A089-03160DF8AF06}"/>
              </a:ext>
            </a:extLst>
          </p:cNvPr>
          <p:cNvSpPr>
            <a:spLocks noGrp="1"/>
          </p:cNvSpPr>
          <p:nvPr>
            <p:ph type="body" sz="quarter" idx="20"/>
          </p:nvPr>
        </p:nvSpPr>
        <p:spPr>
          <a:xfrm>
            <a:off x="4546600" y="2489700"/>
            <a:ext cx="2278063" cy="1030287"/>
          </a:xfrm>
          <a:prstGeom prst="rect">
            <a:avLst/>
          </a:prstGeom>
        </p:spPr>
        <p:txBody>
          <a:bodyPr lIns="91440" tIns="182880" bIns="182880" anchor="ctr">
            <a:noAutofit/>
          </a:bodyPr>
          <a:lstStyle>
            <a:lvl1pPr marL="4763" indent="-4763">
              <a:buNone/>
              <a:tabLst/>
              <a:defRPr lang="en-US" sz="1200" kern="1200" spc="20" baseline="0" dirty="0">
                <a:solidFill>
                  <a:schemeClr val="tx1"/>
                </a:solidFill>
                <a:latin typeface="Avenir Book" panose="02000503020000020003" pitchFamily="2" charset="0"/>
                <a:ea typeface="+mn-ea"/>
                <a:cs typeface="+mn-cs"/>
              </a:defRPr>
            </a:lvl1pPr>
          </a:lstStyle>
          <a:p>
            <a:pPr lvl="0"/>
            <a:endParaRPr lang="en-US" dirty="0"/>
          </a:p>
        </p:txBody>
      </p:sp>
      <p:sp>
        <p:nvSpPr>
          <p:cNvPr id="28" name="Text Placeholder 5">
            <a:extLst>
              <a:ext uri="{FF2B5EF4-FFF2-40B4-BE49-F238E27FC236}">
                <a16:creationId xmlns:a16="http://schemas.microsoft.com/office/drawing/2014/main" id="{3C8FC588-A934-E742-A141-AB23EF8F18B9}"/>
              </a:ext>
            </a:extLst>
          </p:cNvPr>
          <p:cNvSpPr>
            <a:spLocks noGrp="1"/>
          </p:cNvSpPr>
          <p:nvPr>
            <p:ph type="body" sz="quarter" idx="21"/>
          </p:nvPr>
        </p:nvSpPr>
        <p:spPr>
          <a:xfrm>
            <a:off x="9463453" y="2490747"/>
            <a:ext cx="2278063" cy="1030287"/>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29" name="Text Placeholder 5">
            <a:extLst>
              <a:ext uri="{FF2B5EF4-FFF2-40B4-BE49-F238E27FC236}">
                <a16:creationId xmlns:a16="http://schemas.microsoft.com/office/drawing/2014/main" id="{F8615797-A46C-E549-9513-D3BDEA21A3C8}"/>
              </a:ext>
            </a:extLst>
          </p:cNvPr>
          <p:cNvSpPr>
            <a:spLocks noGrp="1"/>
          </p:cNvSpPr>
          <p:nvPr>
            <p:ph type="body" sz="quarter" idx="22"/>
          </p:nvPr>
        </p:nvSpPr>
        <p:spPr>
          <a:xfrm>
            <a:off x="7054808" y="2489700"/>
            <a:ext cx="2186083" cy="1030287"/>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0" name="Text Placeholder 5">
            <a:extLst>
              <a:ext uri="{FF2B5EF4-FFF2-40B4-BE49-F238E27FC236}">
                <a16:creationId xmlns:a16="http://schemas.microsoft.com/office/drawing/2014/main" id="{FAE10956-1FD4-384A-AE70-CFF541BD2EA3}"/>
              </a:ext>
            </a:extLst>
          </p:cNvPr>
          <p:cNvSpPr>
            <a:spLocks noGrp="1"/>
          </p:cNvSpPr>
          <p:nvPr>
            <p:ph type="body" sz="quarter" idx="23"/>
          </p:nvPr>
        </p:nvSpPr>
        <p:spPr>
          <a:xfrm>
            <a:off x="4575165" y="4581230"/>
            <a:ext cx="3351654" cy="1254722"/>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5" name="Text Placeholder 5">
            <a:extLst>
              <a:ext uri="{FF2B5EF4-FFF2-40B4-BE49-F238E27FC236}">
                <a16:creationId xmlns:a16="http://schemas.microsoft.com/office/drawing/2014/main" id="{2C5B5482-B476-0C49-BA12-C0FB5D9A4AC9}"/>
              </a:ext>
            </a:extLst>
          </p:cNvPr>
          <p:cNvSpPr>
            <a:spLocks noGrp="1"/>
          </p:cNvSpPr>
          <p:nvPr>
            <p:ph type="body" sz="quarter" idx="24"/>
          </p:nvPr>
        </p:nvSpPr>
        <p:spPr>
          <a:xfrm>
            <a:off x="8150162" y="4581230"/>
            <a:ext cx="3619263" cy="1256596"/>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Tree>
    <p:extLst>
      <p:ext uri="{BB962C8B-B14F-4D97-AF65-F5344CB8AC3E}">
        <p14:creationId xmlns:p14="http://schemas.microsoft.com/office/powerpoint/2010/main" val="5889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A10A6F-0C51-4043-B1C5-AEF94E859925}"/>
              </a:ext>
            </a:extLst>
          </p:cNvPr>
          <p:cNvPicPr>
            <a:picLocks noChangeAspect="1"/>
          </p:cNvPicPr>
          <p:nvPr userDrawn="1"/>
        </p:nvPicPr>
        <p:blipFill>
          <a:blip r:embed="rId2"/>
          <a:stretch>
            <a:fillRect/>
          </a:stretch>
        </p:blipFill>
        <p:spPr>
          <a:xfrm>
            <a:off x="246490" y="238539"/>
            <a:ext cx="11720223" cy="6361043"/>
          </a:xfrm>
          <a:prstGeom prst="rect">
            <a:avLst/>
          </a:prstGeom>
        </p:spPr>
      </p:pic>
      <p:sp>
        <p:nvSpPr>
          <p:cNvPr id="10" name="Title 9">
            <a:extLst>
              <a:ext uri="{FF2B5EF4-FFF2-40B4-BE49-F238E27FC236}">
                <a16:creationId xmlns:a16="http://schemas.microsoft.com/office/drawing/2014/main" id="{F35FDEBD-C520-FB40-982C-D462F88662AB}"/>
              </a:ext>
            </a:extLst>
          </p:cNvPr>
          <p:cNvSpPr>
            <a:spLocks noGrp="1"/>
          </p:cNvSpPr>
          <p:nvPr>
            <p:ph type="title"/>
          </p:nvPr>
        </p:nvSpPr>
        <p:spPr>
          <a:xfrm>
            <a:off x="699715" y="3120275"/>
            <a:ext cx="10774017" cy="832892"/>
          </a:xfrm>
          <a:prstGeom prst="rect">
            <a:avLst/>
          </a:prstGeom>
        </p:spPr>
        <p:txBody>
          <a:bodyPr tIns="201168"/>
          <a:lstStyle>
            <a:lvl1pPr marL="0" marR="0" indent="0" algn="ctr" defTabSz="914400" rtl="0" eaLnBrk="1" fontAlgn="auto" latinLnBrk="0" hangingPunct="1">
              <a:lnSpc>
                <a:spcPts val="3800"/>
              </a:lnSpc>
              <a:spcBef>
                <a:spcPct val="0"/>
              </a:spcBef>
              <a:spcAft>
                <a:spcPts val="0"/>
              </a:spcAft>
              <a:buClrTx/>
              <a:buSzTx/>
              <a:buFontTx/>
              <a:buNone/>
              <a:tabLst/>
              <a:defRPr kumimoji="0" lang="en-US" sz="6000" b="0" i="0" u="none" strike="noStrike" kern="1200" cap="none" spc="-150" normalizeH="0" baseline="0" dirty="0">
                <a:ln>
                  <a:noFill/>
                </a:ln>
                <a:solidFill>
                  <a:schemeClr val="bg1"/>
                </a:solidFill>
                <a:effectLst/>
                <a:uLnTx/>
                <a:uFillTx/>
                <a:latin typeface="Avenir Light" panose="020B0402020203020204" pitchFamily="34" charset="77"/>
                <a:ea typeface="+mn-ea"/>
                <a:cs typeface="+mn-cs"/>
              </a:defRPr>
            </a:lvl1pPr>
          </a:lstStyle>
          <a:p>
            <a:endParaRPr lang="en-US" dirty="0"/>
          </a:p>
        </p:txBody>
      </p:sp>
      <p:sp>
        <p:nvSpPr>
          <p:cNvPr id="15" name="Text Placeholder 14">
            <a:extLst>
              <a:ext uri="{FF2B5EF4-FFF2-40B4-BE49-F238E27FC236}">
                <a16:creationId xmlns:a16="http://schemas.microsoft.com/office/drawing/2014/main" id="{8EB9C4B5-231E-9944-BF9B-78BBBC723F7C}"/>
              </a:ext>
            </a:extLst>
          </p:cNvPr>
          <p:cNvSpPr>
            <a:spLocks noGrp="1"/>
          </p:cNvSpPr>
          <p:nvPr>
            <p:ph type="body" sz="quarter" idx="10"/>
          </p:nvPr>
        </p:nvSpPr>
        <p:spPr>
          <a:xfrm>
            <a:off x="699715" y="4021866"/>
            <a:ext cx="10774017"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
        <p:nvSpPr>
          <p:cNvPr id="16" name="Text Placeholder 14">
            <a:extLst>
              <a:ext uri="{FF2B5EF4-FFF2-40B4-BE49-F238E27FC236}">
                <a16:creationId xmlns:a16="http://schemas.microsoft.com/office/drawing/2014/main" id="{9A6F1574-4576-004B-8C8E-70AF2291801F}"/>
              </a:ext>
            </a:extLst>
          </p:cNvPr>
          <p:cNvSpPr>
            <a:spLocks noGrp="1"/>
          </p:cNvSpPr>
          <p:nvPr>
            <p:ph type="body" sz="quarter" idx="11"/>
          </p:nvPr>
        </p:nvSpPr>
        <p:spPr>
          <a:xfrm>
            <a:off x="699715" y="4343402"/>
            <a:ext cx="10774018"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Tree>
    <p:extLst>
      <p:ext uri="{BB962C8B-B14F-4D97-AF65-F5344CB8AC3E}">
        <p14:creationId xmlns:p14="http://schemas.microsoft.com/office/powerpoint/2010/main" val="15246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4F6"/>
        </a:solidFill>
        <a:effectLst/>
      </p:bgPr>
    </p:bg>
    <p:spTree>
      <p:nvGrpSpPr>
        <p:cNvPr id="1" name=""/>
        <p:cNvGrpSpPr/>
        <p:nvPr/>
      </p:nvGrpSpPr>
      <p:grpSpPr>
        <a:xfrm>
          <a:off x="0" y="0"/>
          <a:ext cx="0" cy="0"/>
          <a:chOff x="0" y="0"/>
          <a:chExt cx="0" cy="0"/>
        </a:xfrm>
      </p:grpSpPr>
      <p:sp>
        <p:nvSpPr>
          <p:cNvPr id="23" name="Rectangle: Rounded Corners 8">
            <a:extLst>
              <a:ext uri="{FF2B5EF4-FFF2-40B4-BE49-F238E27FC236}">
                <a16:creationId xmlns:a16="http://schemas.microsoft.com/office/drawing/2014/main" id="{1B9A2E0C-37E3-5149-A231-86E69FEBC2E2}"/>
              </a:ext>
            </a:extLst>
          </p:cNvPr>
          <p:cNvSpPr/>
          <p:nvPr userDrawn="1"/>
        </p:nvSpPr>
        <p:spPr>
          <a:xfrm>
            <a:off x="562995" y="787720"/>
            <a:ext cx="150616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Rounded Corners 8">
            <a:extLst>
              <a:ext uri="{FF2B5EF4-FFF2-40B4-BE49-F238E27FC236}">
                <a16:creationId xmlns:a16="http://schemas.microsoft.com/office/drawing/2014/main" id="{7D1C6F8A-3B28-A440-8A0A-48188671CC3A}"/>
              </a:ext>
            </a:extLst>
          </p:cNvPr>
          <p:cNvSpPr/>
          <p:nvPr userDrawn="1"/>
        </p:nvSpPr>
        <p:spPr>
          <a:xfrm>
            <a:off x="2478492"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Rounded Corners 8">
            <a:extLst>
              <a:ext uri="{FF2B5EF4-FFF2-40B4-BE49-F238E27FC236}">
                <a16:creationId xmlns:a16="http://schemas.microsoft.com/office/drawing/2014/main" id="{59C98EED-109B-E54C-9D7F-B15DE04D834F}"/>
              </a:ext>
            </a:extLst>
          </p:cNvPr>
          <p:cNvSpPr/>
          <p:nvPr userDrawn="1"/>
        </p:nvSpPr>
        <p:spPr>
          <a:xfrm>
            <a:off x="438581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Rounded Corners 8">
            <a:extLst>
              <a:ext uri="{FF2B5EF4-FFF2-40B4-BE49-F238E27FC236}">
                <a16:creationId xmlns:a16="http://schemas.microsoft.com/office/drawing/2014/main" id="{C884EF7E-42B5-1B48-96CA-2EF0D0F8FA4C}"/>
              </a:ext>
            </a:extLst>
          </p:cNvPr>
          <p:cNvSpPr/>
          <p:nvPr userDrawn="1"/>
        </p:nvSpPr>
        <p:spPr>
          <a:xfrm>
            <a:off x="630088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Rounded Corners 8">
            <a:extLst>
              <a:ext uri="{FF2B5EF4-FFF2-40B4-BE49-F238E27FC236}">
                <a16:creationId xmlns:a16="http://schemas.microsoft.com/office/drawing/2014/main" id="{E038514C-CCBF-8F48-BF61-E33035B729CB}"/>
              </a:ext>
            </a:extLst>
          </p:cNvPr>
          <p:cNvSpPr/>
          <p:nvPr userDrawn="1"/>
        </p:nvSpPr>
        <p:spPr>
          <a:xfrm>
            <a:off x="821595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Rounded Corners 8">
            <a:extLst>
              <a:ext uri="{FF2B5EF4-FFF2-40B4-BE49-F238E27FC236}">
                <a16:creationId xmlns:a16="http://schemas.microsoft.com/office/drawing/2014/main" id="{BF10DDDD-7840-EA4C-A7D0-C6E0B014746C}"/>
              </a:ext>
            </a:extLst>
          </p:cNvPr>
          <p:cNvSpPr/>
          <p:nvPr userDrawn="1"/>
        </p:nvSpPr>
        <p:spPr>
          <a:xfrm>
            <a:off x="10131021"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8FD7D23-ED3E-0843-A75B-DFE0C2AE158B}"/>
              </a:ext>
            </a:extLst>
          </p:cNvPr>
          <p:cNvGrpSpPr/>
          <p:nvPr userDrawn="1"/>
        </p:nvGrpSpPr>
        <p:grpSpPr>
          <a:xfrm>
            <a:off x="494722" y="4888351"/>
            <a:ext cx="11147626" cy="1611114"/>
            <a:chOff x="476181" y="4860967"/>
            <a:chExt cx="11147626" cy="1611114"/>
          </a:xfrm>
        </p:grpSpPr>
        <p:sp>
          <p:nvSpPr>
            <p:cNvPr id="29" name="Rectangle: Rounded Corners 8">
              <a:extLst>
                <a:ext uri="{FF2B5EF4-FFF2-40B4-BE49-F238E27FC236}">
                  <a16:creationId xmlns:a16="http://schemas.microsoft.com/office/drawing/2014/main" id="{12AA3B58-0174-B042-ADFE-D5666E0F1D94}"/>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Rounded Corners 8">
              <a:extLst>
                <a:ext uri="{FF2B5EF4-FFF2-40B4-BE49-F238E27FC236}">
                  <a16:creationId xmlns:a16="http://schemas.microsoft.com/office/drawing/2014/main" id="{8BACA6DD-6750-314F-BC9A-52E3ED132A50}"/>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8">
              <a:extLst>
                <a:ext uri="{FF2B5EF4-FFF2-40B4-BE49-F238E27FC236}">
                  <a16:creationId xmlns:a16="http://schemas.microsoft.com/office/drawing/2014/main" id="{1CCB6203-847D-8746-91EF-9877909AE3EE}"/>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Rounded Corners 8">
              <a:extLst>
                <a:ext uri="{FF2B5EF4-FFF2-40B4-BE49-F238E27FC236}">
                  <a16:creationId xmlns:a16="http://schemas.microsoft.com/office/drawing/2014/main" id="{BD97F1B2-D02A-6444-9DBC-CA0166CC62CE}"/>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Rounded Corners 8">
              <a:extLst>
                <a:ext uri="{FF2B5EF4-FFF2-40B4-BE49-F238E27FC236}">
                  <a16:creationId xmlns:a16="http://schemas.microsoft.com/office/drawing/2014/main" id="{508DA569-DE59-D34D-89F8-CC84C23F3751}"/>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Rounded Corners 8">
              <a:extLst>
                <a:ext uri="{FF2B5EF4-FFF2-40B4-BE49-F238E27FC236}">
                  <a16:creationId xmlns:a16="http://schemas.microsoft.com/office/drawing/2014/main" id="{25320CD1-BB71-984D-A745-55AF713B20CD}"/>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BC9EBEC2-8A73-7A44-B52B-A5FDE8192AD5}"/>
              </a:ext>
            </a:extLst>
          </p:cNvPr>
          <p:cNvGrpSpPr/>
          <p:nvPr userDrawn="1"/>
        </p:nvGrpSpPr>
        <p:grpSpPr>
          <a:xfrm>
            <a:off x="494722" y="2778952"/>
            <a:ext cx="11147626" cy="1611114"/>
            <a:chOff x="476181" y="4860967"/>
            <a:chExt cx="11147626" cy="1611114"/>
          </a:xfrm>
        </p:grpSpPr>
        <p:sp>
          <p:nvSpPr>
            <p:cNvPr id="36" name="Rectangle: Rounded Corners 8">
              <a:extLst>
                <a:ext uri="{FF2B5EF4-FFF2-40B4-BE49-F238E27FC236}">
                  <a16:creationId xmlns:a16="http://schemas.microsoft.com/office/drawing/2014/main" id="{2E179D15-A8FC-B745-AF27-FAA79E6146F1}"/>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Rectangle: Rounded Corners 8">
              <a:extLst>
                <a:ext uri="{FF2B5EF4-FFF2-40B4-BE49-F238E27FC236}">
                  <a16:creationId xmlns:a16="http://schemas.microsoft.com/office/drawing/2014/main" id="{72E665D8-CC04-6B4D-990B-AE3C7EF3F22D}"/>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Rectangle: Rounded Corners 8">
              <a:extLst>
                <a:ext uri="{FF2B5EF4-FFF2-40B4-BE49-F238E27FC236}">
                  <a16:creationId xmlns:a16="http://schemas.microsoft.com/office/drawing/2014/main" id="{BF050512-89EF-BB4D-8228-2814D31A19FF}"/>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8">
              <a:extLst>
                <a:ext uri="{FF2B5EF4-FFF2-40B4-BE49-F238E27FC236}">
                  <a16:creationId xmlns:a16="http://schemas.microsoft.com/office/drawing/2014/main" id="{E6641DD7-B2BE-594F-91C3-6BB6729DA120}"/>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Rounded Corners 8">
              <a:extLst>
                <a:ext uri="{FF2B5EF4-FFF2-40B4-BE49-F238E27FC236}">
                  <a16:creationId xmlns:a16="http://schemas.microsoft.com/office/drawing/2014/main" id="{D3C7AB46-D8B3-5E4F-BA90-2B0BC8F020BA}"/>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Rectangle: Rounded Corners 8">
              <a:extLst>
                <a:ext uri="{FF2B5EF4-FFF2-40B4-BE49-F238E27FC236}">
                  <a16:creationId xmlns:a16="http://schemas.microsoft.com/office/drawing/2014/main" id="{864CA4C2-0DDF-F142-B3F9-7200539E36D9}"/>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7" name="Title 46">
            <a:extLst>
              <a:ext uri="{FF2B5EF4-FFF2-40B4-BE49-F238E27FC236}">
                <a16:creationId xmlns:a16="http://schemas.microsoft.com/office/drawing/2014/main" id="{6D73E9D1-1C6B-1548-93C8-1459DC4BF0FF}"/>
              </a:ext>
            </a:extLst>
          </p:cNvPr>
          <p:cNvSpPr>
            <a:spLocks noGrp="1"/>
          </p:cNvSpPr>
          <p:nvPr>
            <p:ph type="title" hasCustomPrompt="1"/>
          </p:nvPr>
        </p:nvSpPr>
        <p:spPr>
          <a:xfrm>
            <a:off x="617107" y="-84485"/>
            <a:ext cx="2668534" cy="448551"/>
          </a:xfrm>
          <a:prstGeom prst="rect">
            <a:avLst/>
          </a:prstGeom>
        </p:spPr>
        <p:txBody>
          <a:bodyPr anchor="t"/>
          <a:lstStyle>
            <a:lvl1pPr algn="l">
              <a:defRPr kumimoji="0" lang="en-US" sz="2100" b="0" i="0" u="none" strike="noStrike" kern="1200" cap="none" spc="20" normalizeH="0" baseline="0" dirty="0">
                <a:ln>
                  <a:noFill/>
                </a:ln>
                <a:solidFill>
                  <a:prstClr val="black"/>
                </a:solidFill>
                <a:effectLst/>
                <a:uLnTx/>
                <a:uFillTx/>
                <a:latin typeface="Avenir" panose="02000503020000020003" pitchFamily="2" charset="0"/>
                <a:ea typeface="+mn-ea"/>
                <a:cs typeface="+mn-cs"/>
              </a:defRPr>
            </a:lvl1pPr>
          </a:lstStyle>
          <a:p>
            <a:r>
              <a:rPr lang="en-US" dirty="0"/>
              <a:t>Risk Readiness cont.</a:t>
            </a:r>
          </a:p>
        </p:txBody>
      </p:sp>
      <p:sp>
        <p:nvSpPr>
          <p:cNvPr id="49" name="Text Placeholder 48">
            <a:extLst>
              <a:ext uri="{FF2B5EF4-FFF2-40B4-BE49-F238E27FC236}">
                <a16:creationId xmlns:a16="http://schemas.microsoft.com/office/drawing/2014/main" id="{011CD39A-2168-F549-BCC5-783B90106B39}"/>
              </a:ext>
            </a:extLst>
          </p:cNvPr>
          <p:cNvSpPr>
            <a:spLocks noGrp="1"/>
          </p:cNvSpPr>
          <p:nvPr>
            <p:ph type="body" sz="quarter" idx="10"/>
          </p:nvPr>
        </p:nvSpPr>
        <p:spPr>
          <a:xfrm>
            <a:off x="548422" y="638901"/>
            <a:ext cx="1535305" cy="261973"/>
          </a:xfrm>
          <a:prstGeom prst="rect">
            <a:avLst/>
          </a:prstGeom>
        </p:spPr>
        <p:txBody>
          <a:bodyPr lIns="0" tIns="0" rIns="0" bIns="0"/>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0" name="Text Placeholder 48">
            <a:extLst>
              <a:ext uri="{FF2B5EF4-FFF2-40B4-BE49-F238E27FC236}">
                <a16:creationId xmlns:a16="http://schemas.microsoft.com/office/drawing/2014/main" id="{09B5E0FD-3BA1-7846-B946-38A3BC9FBBC0}"/>
              </a:ext>
            </a:extLst>
          </p:cNvPr>
          <p:cNvSpPr>
            <a:spLocks noGrp="1"/>
          </p:cNvSpPr>
          <p:nvPr>
            <p:ph type="body" sz="quarter" idx="11"/>
          </p:nvPr>
        </p:nvSpPr>
        <p:spPr>
          <a:xfrm>
            <a:off x="246177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1" name="Text Placeholder 48">
            <a:extLst>
              <a:ext uri="{FF2B5EF4-FFF2-40B4-BE49-F238E27FC236}">
                <a16:creationId xmlns:a16="http://schemas.microsoft.com/office/drawing/2014/main" id="{36B36771-AA26-F644-8DE9-6A0734F4FF46}"/>
              </a:ext>
            </a:extLst>
          </p:cNvPr>
          <p:cNvSpPr>
            <a:spLocks noGrp="1"/>
          </p:cNvSpPr>
          <p:nvPr>
            <p:ph type="body" sz="quarter" idx="12"/>
          </p:nvPr>
        </p:nvSpPr>
        <p:spPr>
          <a:xfrm>
            <a:off x="4375118"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2" name="Text Placeholder 48">
            <a:extLst>
              <a:ext uri="{FF2B5EF4-FFF2-40B4-BE49-F238E27FC236}">
                <a16:creationId xmlns:a16="http://schemas.microsoft.com/office/drawing/2014/main" id="{6C25E7D5-4F8A-E54F-9D66-E4719611F709}"/>
              </a:ext>
            </a:extLst>
          </p:cNvPr>
          <p:cNvSpPr>
            <a:spLocks noGrp="1"/>
          </p:cNvSpPr>
          <p:nvPr>
            <p:ph type="body" sz="quarter" idx="13"/>
          </p:nvPr>
        </p:nvSpPr>
        <p:spPr>
          <a:xfrm>
            <a:off x="6288466"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3" name="Text Placeholder 48">
            <a:extLst>
              <a:ext uri="{FF2B5EF4-FFF2-40B4-BE49-F238E27FC236}">
                <a16:creationId xmlns:a16="http://schemas.microsoft.com/office/drawing/2014/main" id="{B9ECE652-54B5-9C48-A4F3-C1FADE8ABEDE}"/>
              </a:ext>
            </a:extLst>
          </p:cNvPr>
          <p:cNvSpPr>
            <a:spLocks noGrp="1"/>
          </p:cNvSpPr>
          <p:nvPr>
            <p:ph type="body" sz="quarter" idx="14"/>
          </p:nvPr>
        </p:nvSpPr>
        <p:spPr>
          <a:xfrm>
            <a:off x="8201814"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4" name="Text Placeholder 48">
            <a:extLst>
              <a:ext uri="{FF2B5EF4-FFF2-40B4-BE49-F238E27FC236}">
                <a16:creationId xmlns:a16="http://schemas.microsoft.com/office/drawing/2014/main" id="{4A32C644-5191-4E42-910E-3D912EA2A0BC}"/>
              </a:ext>
            </a:extLst>
          </p:cNvPr>
          <p:cNvSpPr>
            <a:spLocks noGrp="1"/>
          </p:cNvSpPr>
          <p:nvPr>
            <p:ph type="body" sz="quarter" idx="15"/>
          </p:nvPr>
        </p:nvSpPr>
        <p:spPr>
          <a:xfrm>
            <a:off x="1011516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5" name="Text Placeholder 48">
            <a:extLst>
              <a:ext uri="{FF2B5EF4-FFF2-40B4-BE49-F238E27FC236}">
                <a16:creationId xmlns:a16="http://schemas.microsoft.com/office/drawing/2014/main" id="{E7193362-2B66-AE44-A5EC-DB22F115F979}"/>
              </a:ext>
            </a:extLst>
          </p:cNvPr>
          <p:cNvSpPr>
            <a:spLocks noGrp="1"/>
          </p:cNvSpPr>
          <p:nvPr>
            <p:ph type="body" sz="quarter" idx="16"/>
          </p:nvPr>
        </p:nvSpPr>
        <p:spPr>
          <a:xfrm>
            <a:off x="540305"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6" name="Text Placeholder 48">
            <a:extLst>
              <a:ext uri="{FF2B5EF4-FFF2-40B4-BE49-F238E27FC236}">
                <a16:creationId xmlns:a16="http://schemas.microsoft.com/office/drawing/2014/main" id="{15ADE23A-2418-9646-B96C-BCAC0720A60F}"/>
              </a:ext>
            </a:extLst>
          </p:cNvPr>
          <p:cNvSpPr>
            <a:spLocks noGrp="1"/>
          </p:cNvSpPr>
          <p:nvPr>
            <p:ph type="body" sz="quarter" idx="17"/>
          </p:nvPr>
        </p:nvSpPr>
        <p:spPr>
          <a:xfrm>
            <a:off x="245365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7" name="Text Placeholder 48">
            <a:extLst>
              <a:ext uri="{FF2B5EF4-FFF2-40B4-BE49-F238E27FC236}">
                <a16:creationId xmlns:a16="http://schemas.microsoft.com/office/drawing/2014/main" id="{CC9D14D0-706C-D048-BAD5-C1437A1C31C6}"/>
              </a:ext>
            </a:extLst>
          </p:cNvPr>
          <p:cNvSpPr>
            <a:spLocks noGrp="1"/>
          </p:cNvSpPr>
          <p:nvPr>
            <p:ph type="body" sz="quarter" idx="18"/>
          </p:nvPr>
        </p:nvSpPr>
        <p:spPr>
          <a:xfrm>
            <a:off x="4367001"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8" name="Text Placeholder 48">
            <a:extLst>
              <a:ext uri="{FF2B5EF4-FFF2-40B4-BE49-F238E27FC236}">
                <a16:creationId xmlns:a16="http://schemas.microsoft.com/office/drawing/2014/main" id="{D1FE466F-0AEA-E047-BF0D-BBC67E353D41}"/>
              </a:ext>
            </a:extLst>
          </p:cNvPr>
          <p:cNvSpPr>
            <a:spLocks noGrp="1"/>
          </p:cNvSpPr>
          <p:nvPr>
            <p:ph type="body" sz="quarter" idx="19"/>
          </p:nvPr>
        </p:nvSpPr>
        <p:spPr>
          <a:xfrm>
            <a:off x="6280349"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9" name="Text Placeholder 48">
            <a:extLst>
              <a:ext uri="{FF2B5EF4-FFF2-40B4-BE49-F238E27FC236}">
                <a16:creationId xmlns:a16="http://schemas.microsoft.com/office/drawing/2014/main" id="{5BDF8BE7-BFC3-6A4B-97C4-78B99908D251}"/>
              </a:ext>
            </a:extLst>
          </p:cNvPr>
          <p:cNvSpPr>
            <a:spLocks noGrp="1"/>
          </p:cNvSpPr>
          <p:nvPr>
            <p:ph type="body" sz="quarter" idx="20"/>
          </p:nvPr>
        </p:nvSpPr>
        <p:spPr>
          <a:xfrm>
            <a:off x="8193697"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0" name="Text Placeholder 48">
            <a:extLst>
              <a:ext uri="{FF2B5EF4-FFF2-40B4-BE49-F238E27FC236}">
                <a16:creationId xmlns:a16="http://schemas.microsoft.com/office/drawing/2014/main" id="{4B88FD87-2516-8549-A0DE-854E5443EE35}"/>
              </a:ext>
            </a:extLst>
          </p:cNvPr>
          <p:cNvSpPr>
            <a:spLocks noGrp="1"/>
          </p:cNvSpPr>
          <p:nvPr>
            <p:ph type="body" sz="quarter" idx="21"/>
          </p:nvPr>
        </p:nvSpPr>
        <p:spPr>
          <a:xfrm>
            <a:off x="1010704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1" name="Text Placeholder 48">
            <a:extLst>
              <a:ext uri="{FF2B5EF4-FFF2-40B4-BE49-F238E27FC236}">
                <a16:creationId xmlns:a16="http://schemas.microsoft.com/office/drawing/2014/main" id="{DB1BFD82-260A-9C40-BFB3-41FF3730852A}"/>
              </a:ext>
            </a:extLst>
          </p:cNvPr>
          <p:cNvSpPr>
            <a:spLocks noGrp="1"/>
          </p:cNvSpPr>
          <p:nvPr>
            <p:ph type="body" sz="quarter" idx="22"/>
          </p:nvPr>
        </p:nvSpPr>
        <p:spPr>
          <a:xfrm>
            <a:off x="544565"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2" name="Text Placeholder 48">
            <a:extLst>
              <a:ext uri="{FF2B5EF4-FFF2-40B4-BE49-F238E27FC236}">
                <a16:creationId xmlns:a16="http://schemas.microsoft.com/office/drawing/2014/main" id="{1FC3F34D-AB12-F841-98D2-3CB6ED60B4E5}"/>
              </a:ext>
            </a:extLst>
          </p:cNvPr>
          <p:cNvSpPr>
            <a:spLocks noGrp="1"/>
          </p:cNvSpPr>
          <p:nvPr>
            <p:ph type="body" sz="quarter" idx="23"/>
          </p:nvPr>
        </p:nvSpPr>
        <p:spPr>
          <a:xfrm>
            <a:off x="245791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3" name="Text Placeholder 48">
            <a:extLst>
              <a:ext uri="{FF2B5EF4-FFF2-40B4-BE49-F238E27FC236}">
                <a16:creationId xmlns:a16="http://schemas.microsoft.com/office/drawing/2014/main" id="{0F81444F-2E4C-F94C-A672-BF5DBB3D8D80}"/>
              </a:ext>
            </a:extLst>
          </p:cNvPr>
          <p:cNvSpPr>
            <a:spLocks noGrp="1"/>
          </p:cNvSpPr>
          <p:nvPr>
            <p:ph type="body" sz="quarter" idx="24"/>
          </p:nvPr>
        </p:nvSpPr>
        <p:spPr>
          <a:xfrm>
            <a:off x="4371261"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4" name="Text Placeholder 48">
            <a:extLst>
              <a:ext uri="{FF2B5EF4-FFF2-40B4-BE49-F238E27FC236}">
                <a16:creationId xmlns:a16="http://schemas.microsoft.com/office/drawing/2014/main" id="{FAFA65F8-653C-3442-8B3C-5A997FE192E8}"/>
              </a:ext>
            </a:extLst>
          </p:cNvPr>
          <p:cNvSpPr>
            <a:spLocks noGrp="1"/>
          </p:cNvSpPr>
          <p:nvPr>
            <p:ph type="body" sz="quarter" idx="25"/>
          </p:nvPr>
        </p:nvSpPr>
        <p:spPr>
          <a:xfrm>
            <a:off x="6284609"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5" name="Text Placeholder 48">
            <a:extLst>
              <a:ext uri="{FF2B5EF4-FFF2-40B4-BE49-F238E27FC236}">
                <a16:creationId xmlns:a16="http://schemas.microsoft.com/office/drawing/2014/main" id="{672F06B0-5ADC-F440-BA22-5E8448E247EB}"/>
              </a:ext>
            </a:extLst>
          </p:cNvPr>
          <p:cNvSpPr>
            <a:spLocks noGrp="1"/>
          </p:cNvSpPr>
          <p:nvPr>
            <p:ph type="body" sz="quarter" idx="26"/>
          </p:nvPr>
        </p:nvSpPr>
        <p:spPr>
          <a:xfrm>
            <a:off x="8197957"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6" name="Text Placeholder 48">
            <a:extLst>
              <a:ext uri="{FF2B5EF4-FFF2-40B4-BE49-F238E27FC236}">
                <a16:creationId xmlns:a16="http://schemas.microsoft.com/office/drawing/2014/main" id="{96896B76-227E-0040-827B-5396FAA585E2}"/>
              </a:ext>
            </a:extLst>
          </p:cNvPr>
          <p:cNvSpPr>
            <a:spLocks noGrp="1"/>
          </p:cNvSpPr>
          <p:nvPr>
            <p:ph type="body" sz="quarter" idx="27"/>
          </p:nvPr>
        </p:nvSpPr>
        <p:spPr>
          <a:xfrm>
            <a:off x="1011130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3" name="Picture Placeholder 72">
            <a:extLst>
              <a:ext uri="{FF2B5EF4-FFF2-40B4-BE49-F238E27FC236}">
                <a16:creationId xmlns:a16="http://schemas.microsoft.com/office/drawing/2014/main" id="{93B6CF09-FB36-2346-BBB3-8D82FDB0B18B}"/>
              </a:ext>
            </a:extLst>
          </p:cNvPr>
          <p:cNvSpPr>
            <a:spLocks noGrp="1"/>
          </p:cNvSpPr>
          <p:nvPr>
            <p:ph type="pic" sz="quarter" idx="28"/>
          </p:nvPr>
        </p:nvSpPr>
        <p:spPr>
          <a:xfrm>
            <a:off x="583374"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4" name="Picture Placeholder 72">
            <a:extLst>
              <a:ext uri="{FF2B5EF4-FFF2-40B4-BE49-F238E27FC236}">
                <a16:creationId xmlns:a16="http://schemas.microsoft.com/office/drawing/2014/main" id="{54E14026-D4DC-014C-AE50-7860A005D40E}"/>
              </a:ext>
            </a:extLst>
          </p:cNvPr>
          <p:cNvSpPr>
            <a:spLocks noGrp="1"/>
          </p:cNvSpPr>
          <p:nvPr>
            <p:ph type="pic" sz="quarter" idx="29"/>
          </p:nvPr>
        </p:nvSpPr>
        <p:spPr>
          <a:xfrm>
            <a:off x="2499725"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5" name="Picture Placeholder 72">
            <a:extLst>
              <a:ext uri="{FF2B5EF4-FFF2-40B4-BE49-F238E27FC236}">
                <a16:creationId xmlns:a16="http://schemas.microsoft.com/office/drawing/2014/main" id="{063EF7DB-C47E-4547-A788-B41B2C5E43E5}"/>
              </a:ext>
            </a:extLst>
          </p:cNvPr>
          <p:cNvSpPr>
            <a:spLocks noGrp="1"/>
          </p:cNvSpPr>
          <p:nvPr>
            <p:ph type="pic" sz="quarter" idx="30"/>
          </p:nvPr>
        </p:nvSpPr>
        <p:spPr>
          <a:xfrm>
            <a:off x="4416076"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6" name="Picture Placeholder 72">
            <a:extLst>
              <a:ext uri="{FF2B5EF4-FFF2-40B4-BE49-F238E27FC236}">
                <a16:creationId xmlns:a16="http://schemas.microsoft.com/office/drawing/2014/main" id="{55A24C82-6ED1-2240-8718-4E79392CCD13}"/>
              </a:ext>
            </a:extLst>
          </p:cNvPr>
          <p:cNvSpPr>
            <a:spLocks noGrp="1"/>
          </p:cNvSpPr>
          <p:nvPr>
            <p:ph type="pic" sz="quarter" idx="31"/>
          </p:nvPr>
        </p:nvSpPr>
        <p:spPr>
          <a:xfrm>
            <a:off x="63324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7" name="Picture Placeholder 72">
            <a:extLst>
              <a:ext uri="{FF2B5EF4-FFF2-40B4-BE49-F238E27FC236}">
                <a16:creationId xmlns:a16="http://schemas.microsoft.com/office/drawing/2014/main" id="{BDF3E587-FF7F-224F-B2D8-83040B759D90}"/>
              </a:ext>
            </a:extLst>
          </p:cNvPr>
          <p:cNvSpPr>
            <a:spLocks noGrp="1"/>
          </p:cNvSpPr>
          <p:nvPr>
            <p:ph type="pic" sz="quarter" idx="32"/>
          </p:nvPr>
        </p:nvSpPr>
        <p:spPr>
          <a:xfrm>
            <a:off x="8248778"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8" name="Picture Placeholder 72">
            <a:extLst>
              <a:ext uri="{FF2B5EF4-FFF2-40B4-BE49-F238E27FC236}">
                <a16:creationId xmlns:a16="http://schemas.microsoft.com/office/drawing/2014/main" id="{53CD9C6B-D314-C145-8154-4C022A307379}"/>
              </a:ext>
            </a:extLst>
          </p:cNvPr>
          <p:cNvSpPr>
            <a:spLocks noGrp="1"/>
          </p:cNvSpPr>
          <p:nvPr>
            <p:ph type="pic" sz="quarter" idx="33"/>
          </p:nvPr>
        </p:nvSpPr>
        <p:spPr>
          <a:xfrm>
            <a:off x="101651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9" name="Picture Placeholder 72">
            <a:extLst>
              <a:ext uri="{FF2B5EF4-FFF2-40B4-BE49-F238E27FC236}">
                <a16:creationId xmlns:a16="http://schemas.microsoft.com/office/drawing/2014/main" id="{EBAB0001-9A29-2940-96FC-158FCD2A85DA}"/>
              </a:ext>
            </a:extLst>
          </p:cNvPr>
          <p:cNvSpPr>
            <a:spLocks noGrp="1"/>
          </p:cNvSpPr>
          <p:nvPr>
            <p:ph type="pic" sz="quarter" idx="34"/>
          </p:nvPr>
        </p:nvSpPr>
        <p:spPr>
          <a:xfrm>
            <a:off x="552485"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0" name="Picture Placeholder 72">
            <a:extLst>
              <a:ext uri="{FF2B5EF4-FFF2-40B4-BE49-F238E27FC236}">
                <a16:creationId xmlns:a16="http://schemas.microsoft.com/office/drawing/2014/main" id="{03B080CC-4D2A-F54D-A555-AC9938663AC5}"/>
              </a:ext>
            </a:extLst>
          </p:cNvPr>
          <p:cNvSpPr>
            <a:spLocks noGrp="1"/>
          </p:cNvSpPr>
          <p:nvPr>
            <p:ph type="pic" sz="quarter" idx="35"/>
          </p:nvPr>
        </p:nvSpPr>
        <p:spPr>
          <a:xfrm>
            <a:off x="2468836"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1" name="Picture Placeholder 72">
            <a:extLst>
              <a:ext uri="{FF2B5EF4-FFF2-40B4-BE49-F238E27FC236}">
                <a16:creationId xmlns:a16="http://schemas.microsoft.com/office/drawing/2014/main" id="{F95D6636-D544-EA45-A29A-D9A849C052EE}"/>
              </a:ext>
            </a:extLst>
          </p:cNvPr>
          <p:cNvSpPr>
            <a:spLocks noGrp="1"/>
          </p:cNvSpPr>
          <p:nvPr>
            <p:ph type="pic" sz="quarter" idx="36"/>
          </p:nvPr>
        </p:nvSpPr>
        <p:spPr>
          <a:xfrm>
            <a:off x="4385187"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2" name="Picture Placeholder 72">
            <a:extLst>
              <a:ext uri="{FF2B5EF4-FFF2-40B4-BE49-F238E27FC236}">
                <a16:creationId xmlns:a16="http://schemas.microsoft.com/office/drawing/2014/main" id="{7AB89A9B-66EA-0D49-B02A-B77861C4CA6E}"/>
              </a:ext>
            </a:extLst>
          </p:cNvPr>
          <p:cNvSpPr>
            <a:spLocks noGrp="1"/>
          </p:cNvSpPr>
          <p:nvPr>
            <p:ph type="pic" sz="quarter" idx="37"/>
          </p:nvPr>
        </p:nvSpPr>
        <p:spPr>
          <a:xfrm>
            <a:off x="63015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3" name="Picture Placeholder 72">
            <a:extLst>
              <a:ext uri="{FF2B5EF4-FFF2-40B4-BE49-F238E27FC236}">
                <a16:creationId xmlns:a16="http://schemas.microsoft.com/office/drawing/2014/main" id="{CC865F31-D789-2C4E-826F-02754D9F6A3C}"/>
              </a:ext>
            </a:extLst>
          </p:cNvPr>
          <p:cNvSpPr>
            <a:spLocks noGrp="1"/>
          </p:cNvSpPr>
          <p:nvPr>
            <p:ph type="pic" sz="quarter" idx="38"/>
          </p:nvPr>
        </p:nvSpPr>
        <p:spPr>
          <a:xfrm>
            <a:off x="8217889"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4" name="Picture Placeholder 72">
            <a:extLst>
              <a:ext uri="{FF2B5EF4-FFF2-40B4-BE49-F238E27FC236}">
                <a16:creationId xmlns:a16="http://schemas.microsoft.com/office/drawing/2014/main" id="{335CB6EE-81E6-984C-885A-4AC23D86E87A}"/>
              </a:ext>
            </a:extLst>
          </p:cNvPr>
          <p:cNvSpPr>
            <a:spLocks noGrp="1"/>
          </p:cNvSpPr>
          <p:nvPr>
            <p:ph type="pic" sz="quarter" idx="39"/>
          </p:nvPr>
        </p:nvSpPr>
        <p:spPr>
          <a:xfrm>
            <a:off x="101342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5" name="Picture Placeholder 72">
            <a:extLst>
              <a:ext uri="{FF2B5EF4-FFF2-40B4-BE49-F238E27FC236}">
                <a16:creationId xmlns:a16="http://schemas.microsoft.com/office/drawing/2014/main" id="{7E7FE43E-FE67-874A-9791-58E0BA792BEE}"/>
              </a:ext>
            </a:extLst>
          </p:cNvPr>
          <p:cNvSpPr>
            <a:spLocks noGrp="1"/>
          </p:cNvSpPr>
          <p:nvPr>
            <p:ph type="pic" sz="quarter" idx="40"/>
          </p:nvPr>
        </p:nvSpPr>
        <p:spPr>
          <a:xfrm>
            <a:off x="541334"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6" name="Picture Placeholder 72">
            <a:extLst>
              <a:ext uri="{FF2B5EF4-FFF2-40B4-BE49-F238E27FC236}">
                <a16:creationId xmlns:a16="http://schemas.microsoft.com/office/drawing/2014/main" id="{8E3382BC-10C5-B749-B639-D59EB3723454}"/>
              </a:ext>
            </a:extLst>
          </p:cNvPr>
          <p:cNvSpPr>
            <a:spLocks noGrp="1"/>
          </p:cNvSpPr>
          <p:nvPr>
            <p:ph type="pic" sz="quarter" idx="41"/>
          </p:nvPr>
        </p:nvSpPr>
        <p:spPr>
          <a:xfrm>
            <a:off x="2457685"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7" name="Picture Placeholder 72">
            <a:extLst>
              <a:ext uri="{FF2B5EF4-FFF2-40B4-BE49-F238E27FC236}">
                <a16:creationId xmlns:a16="http://schemas.microsoft.com/office/drawing/2014/main" id="{ABAC429F-8860-F541-A9D5-367480E18ED8}"/>
              </a:ext>
            </a:extLst>
          </p:cNvPr>
          <p:cNvSpPr>
            <a:spLocks noGrp="1"/>
          </p:cNvSpPr>
          <p:nvPr>
            <p:ph type="pic" sz="quarter" idx="42"/>
          </p:nvPr>
        </p:nvSpPr>
        <p:spPr>
          <a:xfrm>
            <a:off x="4384546"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8" name="Picture Placeholder 72">
            <a:extLst>
              <a:ext uri="{FF2B5EF4-FFF2-40B4-BE49-F238E27FC236}">
                <a16:creationId xmlns:a16="http://schemas.microsoft.com/office/drawing/2014/main" id="{D4B49D2E-189A-9D4E-835B-A0E6F0FD1E8E}"/>
              </a:ext>
            </a:extLst>
          </p:cNvPr>
          <p:cNvSpPr>
            <a:spLocks noGrp="1"/>
          </p:cNvSpPr>
          <p:nvPr>
            <p:ph type="pic" sz="quarter" idx="43"/>
          </p:nvPr>
        </p:nvSpPr>
        <p:spPr>
          <a:xfrm>
            <a:off x="630089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9" name="Picture Placeholder 72">
            <a:extLst>
              <a:ext uri="{FF2B5EF4-FFF2-40B4-BE49-F238E27FC236}">
                <a16:creationId xmlns:a16="http://schemas.microsoft.com/office/drawing/2014/main" id="{AE6FD623-6775-5142-A5B4-E3C9BF369183}"/>
              </a:ext>
            </a:extLst>
          </p:cNvPr>
          <p:cNvSpPr>
            <a:spLocks noGrp="1"/>
          </p:cNvSpPr>
          <p:nvPr>
            <p:ph type="pic" sz="quarter" idx="44"/>
          </p:nvPr>
        </p:nvSpPr>
        <p:spPr>
          <a:xfrm>
            <a:off x="8227758"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90" name="Picture Placeholder 72">
            <a:extLst>
              <a:ext uri="{FF2B5EF4-FFF2-40B4-BE49-F238E27FC236}">
                <a16:creationId xmlns:a16="http://schemas.microsoft.com/office/drawing/2014/main" id="{01F7117F-970C-4244-846F-EDE2409A6E58}"/>
              </a:ext>
            </a:extLst>
          </p:cNvPr>
          <p:cNvSpPr>
            <a:spLocks noGrp="1"/>
          </p:cNvSpPr>
          <p:nvPr>
            <p:ph type="pic" sz="quarter" idx="45"/>
          </p:nvPr>
        </p:nvSpPr>
        <p:spPr>
          <a:xfrm>
            <a:off x="1014410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67" name="Text Placeholder 48">
            <a:extLst>
              <a:ext uri="{FF2B5EF4-FFF2-40B4-BE49-F238E27FC236}">
                <a16:creationId xmlns:a16="http://schemas.microsoft.com/office/drawing/2014/main" id="{EF4E3A8B-D62D-6B45-8CBA-374D0A8F85F4}"/>
              </a:ext>
            </a:extLst>
          </p:cNvPr>
          <p:cNvSpPr>
            <a:spLocks noGrp="1"/>
          </p:cNvSpPr>
          <p:nvPr>
            <p:ph type="body" sz="quarter" idx="46"/>
          </p:nvPr>
        </p:nvSpPr>
        <p:spPr>
          <a:xfrm>
            <a:off x="168931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8" name="Text Placeholder 48">
            <a:extLst>
              <a:ext uri="{FF2B5EF4-FFF2-40B4-BE49-F238E27FC236}">
                <a16:creationId xmlns:a16="http://schemas.microsoft.com/office/drawing/2014/main" id="{4F833E65-B624-1A4D-ADFE-FF5197B13A44}"/>
              </a:ext>
            </a:extLst>
          </p:cNvPr>
          <p:cNvSpPr>
            <a:spLocks noGrp="1"/>
          </p:cNvSpPr>
          <p:nvPr>
            <p:ph type="body" sz="quarter" idx="47"/>
          </p:nvPr>
        </p:nvSpPr>
        <p:spPr>
          <a:xfrm>
            <a:off x="362949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9" name="Text Placeholder 48">
            <a:extLst>
              <a:ext uri="{FF2B5EF4-FFF2-40B4-BE49-F238E27FC236}">
                <a16:creationId xmlns:a16="http://schemas.microsoft.com/office/drawing/2014/main" id="{D816CDFD-7B2E-4D45-B8D2-058A864151FB}"/>
              </a:ext>
            </a:extLst>
          </p:cNvPr>
          <p:cNvSpPr>
            <a:spLocks noGrp="1"/>
          </p:cNvSpPr>
          <p:nvPr>
            <p:ph type="body" sz="quarter" idx="48"/>
          </p:nvPr>
        </p:nvSpPr>
        <p:spPr>
          <a:xfrm>
            <a:off x="5533047"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0" name="Text Placeholder 48">
            <a:extLst>
              <a:ext uri="{FF2B5EF4-FFF2-40B4-BE49-F238E27FC236}">
                <a16:creationId xmlns:a16="http://schemas.microsoft.com/office/drawing/2014/main" id="{7E78567F-8593-B34A-AF1B-EC3180B1D9E8}"/>
              </a:ext>
            </a:extLst>
          </p:cNvPr>
          <p:cNvSpPr>
            <a:spLocks noGrp="1"/>
          </p:cNvSpPr>
          <p:nvPr>
            <p:ph type="body" sz="quarter" idx="49"/>
          </p:nvPr>
        </p:nvSpPr>
        <p:spPr>
          <a:xfrm>
            <a:off x="7458390"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1" name="Text Placeholder 48">
            <a:extLst>
              <a:ext uri="{FF2B5EF4-FFF2-40B4-BE49-F238E27FC236}">
                <a16:creationId xmlns:a16="http://schemas.microsoft.com/office/drawing/2014/main" id="{E5D4A581-67B2-5E40-A757-53284966771B}"/>
              </a:ext>
            </a:extLst>
          </p:cNvPr>
          <p:cNvSpPr>
            <a:spLocks noGrp="1"/>
          </p:cNvSpPr>
          <p:nvPr>
            <p:ph type="body" sz="quarter" idx="50"/>
          </p:nvPr>
        </p:nvSpPr>
        <p:spPr>
          <a:xfrm>
            <a:off x="9386376"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2" name="Text Placeholder 48">
            <a:extLst>
              <a:ext uri="{FF2B5EF4-FFF2-40B4-BE49-F238E27FC236}">
                <a16:creationId xmlns:a16="http://schemas.microsoft.com/office/drawing/2014/main" id="{CE8AF675-129B-2944-847C-9ADA896B3169}"/>
              </a:ext>
            </a:extLst>
          </p:cNvPr>
          <p:cNvSpPr>
            <a:spLocks noGrp="1"/>
          </p:cNvSpPr>
          <p:nvPr>
            <p:ph type="body" sz="quarter" idx="51"/>
          </p:nvPr>
        </p:nvSpPr>
        <p:spPr>
          <a:xfrm>
            <a:off x="1129736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1" name="Text Placeholder 48">
            <a:extLst>
              <a:ext uri="{FF2B5EF4-FFF2-40B4-BE49-F238E27FC236}">
                <a16:creationId xmlns:a16="http://schemas.microsoft.com/office/drawing/2014/main" id="{FF566BBB-9B1E-9043-A92A-4FC1994D7086}"/>
              </a:ext>
            </a:extLst>
          </p:cNvPr>
          <p:cNvSpPr>
            <a:spLocks noGrp="1"/>
          </p:cNvSpPr>
          <p:nvPr>
            <p:ph type="body" sz="quarter" idx="52"/>
          </p:nvPr>
        </p:nvSpPr>
        <p:spPr>
          <a:xfrm>
            <a:off x="166911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2" name="Text Placeholder 48">
            <a:extLst>
              <a:ext uri="{FF2B5EF4-FFF2-40B4-BE49-F238E27FC236}">
                <a16:creationId xmlns:a16="http://schemas.microsoft.com/office/drawing/2014/main" id="{A97A0C96-998F-2F47-A254-34CAB59682B9}"/>
              </a:ext>
            </a:extLst>
          </p:cNvPr>
          <p:cNvSpPr>
            <a:spLocks noGrp="1"/>
          </p:cNvSpPr>
          <p:nvPr>
            <p:ph type="body" sz="quarter" idx="53"/>
          </p:nvPr>
        </p:nvSpPr>
        <p:spPr>
          <a:xfrm>
            <a:off x="360929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3" name="Text Placeholder 48">
            <a:extLst>
              <a:ext uri="{FF2B5EF4-FFF2-40B4-BE49-F238E27FC236}">
                <a16:creationId xmlns:a16="http://schemas.microsoft.com/office/drawing/2014/main" id="{D9D00FBD-3CD7-1641-B43E-98EE4B12E337}"/>
              </a:ext>
            </a:extLst>
          </p:cNvPr>
          <p:cNvSpPr>
            <a:spLocks noGrp="1"/>
          </p:cNvSpPr>
          <p:nvPr>
            <p:ph type="body" sz="quarter" idx="54"/>
          </p:nvPr>
        </p:nvSpPr>
        <p:spPr>
          <a:xfrm>
            <a:off x="5512850"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4" name="Text Placeholder 48">
            <a:extLst>
              <a:ext uri="{FF2B5EF4-FFF2-40B4-BE49-F238E27FC236}">
                <a16:creationId xmlns:a16="http://schemas.microsoft.com/office/drawing/2014/main" id="{58AB608E-80CC-EE42-8282-19E58AF1ED42}"/>
              </a:ext>
            </a:extLst>
          </p:cNvPr>
          <p:cNvSpPr>
            <a:spLocks noGrp="1"/>
          </p:cNvSpPr>
          <p:nvPr>
            <p:ph type="body" sz="quarter" idx="55"/>
          </p:nvPr>
        </p:nvSpPr>
        <p:spPr>
          <a:xfrm>
            <a:off x="7438193"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5" name="Text Placeholder 48">
            <a:extLst>
              <a:ext uri="{FF2B5EF4-FFF2-40B4-BE49-F238E27FC236}">
                <a16:creationId xmlns:a16="http://schemas.microsoft.com/office/drawing/2014/main" id="{E0DBFECB-708A-6646-9290-D20696EBBC3F}"/>
              </a:ext>
            </a:extLst>
          </p:cNvPr>
          <p:cNvSpPr>
            <a:spLocks noGrp="1"/>
          </p:cNvSpPr>
          <p:nvPr>
            <p:ph type="body" sz="quarter" idx="56"/>
          </p:nvPr>
        </p:nvSpPr>
        <p:spPr>
          <a:xfrm>
            <a:off x="9366179"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6" name="Text Placeholder 48">
            <a:extLst>
              <a:ext uri="{FF2B5EF4-FFF2-40B4-BE49-F238E27FC236}">
                <a16:creationId xmlns:a16="http://schemas.microsoft.com/office/drawing/2014/main" id="{99E92923-6377-AF47-906B-FD5C6E644E68}"/>
              </a:ext>
            </a:extLst>
          </p:cNvPr>
          <p:cNvSpPr>
            <a:spLocks noGrp="1"/>
          </p:cNvSpPr>
          <p:nvPr>
            <p:ph type="body" sz="quarter" idx="57"/>
          </p:nvPr>
        </p:nvSpPr>
        <p:spPr>
          <a:xfrm>
            <a:off x="1127716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7" name="Text Placeholder 48">
            <a:extLst>
              <a:ext uri="{FF2B5EF4-FFF2-40B4-BE49-F238E27FC236}">
                <a16:creationId xmlns:a16="http://schemas.microsoft.com/office/drawing/2014/main" id="{20F2260F-E09F-AB44-A8B6-D4190A82AD0C}"/>
              </a:ext>
            </a:extLst>
          </p:cNvPr>
          <p:cNvSpPr>
            <a:spLocks noGrp="1"/>
          </p:cNvSpPr>
          <p:nvPr>
            <p:ph type="body" sz="quarter" idx="58"/>
          </p:nvPr>
        </p:nvSpPr>
        <p:spPr>
          <a:xfrm>
            <a:off x="166911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8" name="Text Placeholder 48">
            <a:extLst>
              <a:ext uri="{FF2B5EF4-FFF2-40B4-BE49-F238E27FC236}">
                <a16:creationId xmlns:a16="http://schemas.microsoft.com/office/drawing/2014/main" id="{39F59DE8-997D-DB46-AB44-95272533C1FC}"/>
              </a:ext>
            </a:extLst>
          </p:cNvPr>
          <p:cNvSpPr>
            <a:spLocks noGrp="1"/>
          </p:cNvSpPr>
          <p:nvPr>
            <p:ph type="body" sz="quarter" idx="59"/>
          </p:nvPr>
        </p:nvSpPr>
        <p:spPr>
          <a:xfrm>
            <a:off x="360929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9" name="Text Placeholder 48">
            <a:extLst>
              <a:ext uri="{FF2B5EF4-FFF2-40B4-BE49-F238E27FC236}">
                <a16:creationId xmlns:a16="http://schemas.microsoft.com/office/drawing/2014/main" id="{FB41A067-B610-9643-B134-41080582C665}"/>
              </a:ext>
            </a:extLst>
          </p:cNvPr>
          <p:cNvSpPr>
            <a:spLocks noGrp="1"/>
          </p:cNvSpPr>
          <p:nvPr>
            <p:ph type="body" sz="quarter" idx="60"/>
          </p:nvPr>
        </p:nvSpPr>
        <p:spPr>
          <a:xfrm>
            <a:off x="5512850"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0" name="Text Placeholder 48">
            <a:extLst>
              <a:ext uri="{FF2B5EF4-FFF2-40B4-BE49-F238E27FC236}">
                <a16:creationId xmlns:a16="http://schemas.microsoft.com/office/drawing/2014/main" id="{4335CCC1-8B72-7B44-9688-B4ADB5CE651D}"/>
              </a:ext>
            </a:extLst>
          </p:cNvPr>
          <p:cNvSpPr>
            <a:spLocks noGrp="1"/>
          </p:cNvSpPr>
          <p:nvPr>
            <p:ph type="body" sz="quarter" idx="61"/>
          </p:nvPr>
        </p:nvSpPr>
        <p:spPr>
          <a:xfrm>
            <a:off x="7438193"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1" name="Text Placeholder 48">
            <a:extLst>
              <a:ext uri="{FF2B5EF4-FFF2-40B4-BE49-F238E27FC236}">
                <a16:creationId xmlns:a16="http://schemas.microsoft.com/office/drawing/2014/main" id="{48D18621-3517-A240-913C-28E93A64BEB2}"/>
              </a:ext>
            </a:extLst>
          </p:cNvPr>
          <p:cNvSpPr>
            <a:spLocks noGrp="1"/>
          </p:cNvSpPr>
          <p:nvPr>
            <p:ph type="body" sz="quarter" idx="62"/>
          </p:nvPr>
        </p:nvSpPr>
        <p:spPr>
          <a:xfrm>
            <a:off x="9366179"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2" name="Text Placeholder 48">
            <a:extLst>
              <a:ext uri="{FF2B5EF4-FFF2-40B4-BE49-F238E27FC236}">
                <a16:creationId xmlns:a16="http://schemas.microsoft.com/office/drawing/2014/main" id="{BB6532A6-9634-6C4C-B4E0-19C96FF50D4B}"/>
              </a:ext>
            </a:extLst>
          </p:cNvPr>
          <p:cNvSpPr>
            <a:spLocks noGrp="1"/>
          </p:cNvSpPr>
          <p:nvPr>
            <p:ph type="body" sz="quarter" idx="63"/>
          </p:nvPr>
        </p:nvSpPr>
        <p:spPr>
          <a:xfrm>
            <a:off x="1127716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3" name="Rectangle: Rounded Corners 8">
            <a:extLst>
              <a:ext uri="{FF2B5EF4-FFF2-40B4-BE49-F238E27FC236}">
                <a16:creationId xmlns:a16="http://schemas.microsoft.com/office/drawing/2014/main" id="{4D0D538D-7CF6-C643-BD6B-60FE04886FA6}"/>
              </a:ext>
            </a:extLst>
          </p:cNvPr>
          <p:cNvSpPr/>
          <p:nvPr userDrawn="1"/>
        </p:nvSpPr>
        <p:spPr>
          <a:xfrm>
            <a:off x="3320608" y="99327"/>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104" name="Rectangle: Rounded Corners 8">
            <a:extLst>
              <a:ext uri="{FF2B5EF4-FFF2-40B4-BE49-F238E27FC236}">
                <a16:creationId xmlns:a16="http://schemas.microsoft.com/office/drawing/2014/main" id="{96DD21E9-B761-9346-A2B6-71AB524A7A5F}"/>
              </a:ext>
            </a:extLst>
          </p:cNvPr>
          <p:cNvSpPr/>
          <p:nvPr userDrawn="1"/>
        </p:nvSpPr>
        <p:spPr>
          <a:xfrm>
            <a:off x="4419801" y="99321"/>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Tree>
    <p:extLst>
      <p:ext uri="{BB962C8B-B14F-4D97-AF65-F5344CB8AC3E}">
        <p14:creationId xmlns:p14="http://schemas.microsoft.com/office/powerpoint/2010/main" val="3690399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E8FC284A-8275-434F-9526-84F52AF0C180}"/>
              </a:ext>
            </a:extLst>
          </p:cNvPr>
          <p:cNvPicPr>
            <a:picLocks noChangeAspect="1"/>
          </p:cNvPicPr>
          <p:nvPr userDrawn="1"/>
        </p:nvPicPr>
        <p:blipFill>
          <a:blip r:embed="rId2"/>
          <a:stretch>
            <a:fillRect/>
          </a:stretch>
        </p:blipFill>
        <p:spPr>
          <a:xfrm>
            <a:off x="1588439" y="3019957"/>
            <a:ext cx="4002937" cy="2109982"/>
          </a:xfrm>
          <a:prstGeom prst="rect">
            <a:avLst/>
          </a:prstGeom>
        </p:spPr>
      </p:pic>
      <p:pic>
        <p:nvPicPr>
          <p:cNvPr id="9" name="Picture 8" descr="Diagram&#10;&#10;Description automatically generated">
            <a:extLst>
              <a:ext uri="{FF2B5EF4-FFF2-40B4-BE49-F238E27FC236}">
                <a16:creationId xmlns:a16="http://schemas.microsoft.com/office/drawing/2014/main" id="{174AFC10-8A4C-9D4B-9A51-0BB6B4E010A0}"/>
              </a:ext>
            </a:extLst>
          </p:cNvPr>
          <p:cNvPicPr>
            <a:picLocks noChangeAspect="1"/>
          </p:cNvPicPr>
          <p:nvPr userDrawn="1"/>
        </p:nvPicPr>
        <p:blipFill>
          <a:blip r:embed="rId3"/>
          <a:stretch>
            <a:fillRect/>
          </a:stretch>
        </p:blipFill>
        <p:spPr>
          <a:xfrm>
            <a:off x="5928308" y="3019957"/>
            <a:ext cx="5217556" cy="2760910"/>
          </a:xfrm>
          <a:prstGeom prst="rect">
            <a:avLst/>
          </a:prstGeom>
        </p:spPr>
      </p:pic>
      <p:sp>
        <p:nvSpPr>
          <p:cNvPr id="10" name="Rectangle 9">
            <a:extLst>
              <a:ext uri="{FF2B5EF4-FFF2-40B4-BE49-F238E27FC236}">
                <a16:creationId xmlns:a16="http://schemas.microsoft.com/office/drawing/2014/main" id="{9D6112A1-C7F1-6448-BE8B-CE6A574696CB}"/>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275461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C87F99D-3A39-2945-8BA7-EEAF330C8825}"/>
              </a:ext>
            </a:extLst>
          </p:cNvPr>
          <p:cNvPicPr>
            <a:picLocks noChangeAspect="1"/>
          </p:cNvPicPr>
          <p:nvPr userDrawn="1"/>
        </p:nvPicPr>
        <p:blipFill>
          <a:blip r:embed="rId2"/>
          <a:stretch>
            <a:fillRect/>
          </a:stretch>
        </p:blipFill>
        <p:spPr>
          <a:xfrm>
            <a:off x="198865" y="2729802"/>
            <a:ext cx="4061367" cy="3504789"/>
          </a:xfrm>
          <a:prstGeom prst="rect">
            <a:avLst/>
          </a:prstGeom>
        </p:spPr>
      </p:pic>
      <p:pic>
        <p:nvPicPr>
          <p:cNvPr id="12" name="Picture 11" descr="Timeline&#10;&#10;Description automatically generated">
            <a:extLst>
              <a:ext uri="{FF2B5EF4-FFF2-40B4-BE49-F238E27FC236}">
                <a16:creationId xmlns:a16="http://schemas.microsoft.com/office/drawing/2014/main" id="{5E2302F8-A318-5445-9420-F00C7B05C3D9}"/>
              </a:ext>
            </a:extLst>
          </p:cNvPr>
          <p:cNvPicPr>
            <a:picLocks noChangeAspect="1"/>
          </p:cNvPicPr>
          <p:nvPr userDrawn="1"/>
        </p:nvPicPr>
        <p:blipFill>
          <a:blip r:embed="rId3"/>
          <a:stretch>
            <a:fillRect/>
          </a:stretch>
        </p:blipFill>
        <p:spPr>
          <a:xfrm>
            <a:off x="4321475" y="2807294"/>
            <a:ext cx="3834860" cy="275765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D5DF34AD-E27D-B24B-AC36-F69614090DA1}"/>
              </a:ext>
            </a:extLst>
          </p:cNvPr>
          <p:cNvPicPr>
            <a:picLocks noChangeAspect="1"/>
          </p:cNvPicPr>
          <p:nvPr userDrawn="1"/>
        </p:nvPicPr>
        <p:blipFill>
          <a:blip r:embed="rId4"/>
          <a:stretch>
            <a:fillRect/>
          </a:stretch>
        </p:blipFill>
        <p:spPr>
          <a:xfrm>
            <a:off x="8217578" y="2807294"/>
            <a:ext cx="3531060" cy="2636070"/>
          </a:xfrm>
          <a:prstGeom prst="rect">
            <a:avLst/>
          </a:prstGeom>
        </p:spPr>
      </p:pic>
      <p:sp>
        <p:nvSpPr>
          <p:cNvPr id="16" name="Rectangle 15">
            <a:extLst>
              <a:ext uri="{FF2B5EF4-FFF2-40B4-BE49-F238E27FC236}">
                <a16:creationId xmlns:a16="http://schemas.microsoft.com/office/drawing/2014/main" id="{DE0E9EC7-3672-F547-B12D-3597E3BC29A7}"/>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142659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9694E80-D90C-A749-9DE4-0D090BF2A814}"/>
              </a:ext>
            </a:extLst>
          </p:cNvPr>
          <p:cNvGraphicFramePr>
            <a:graphicFrameLocks noGrp="1"/>
          </p:cNvGraphicFramePr>
          <p:nvPr userDrawn="1">
            <p:extLst>
              <p:ext uri="{D42A27DB-BD31-4B8C-83A1-F6EECF244321}">
                <p14:modId xmlns:p14="http://schemas.microsoft.com/office/powerpoint/2010/main" val="312027433"/>
              </p:ext>
            </p:extLst>
          </p:nvPr>
        </p:nvGraphicFramePr>
        <p:xfrm>
          <a:off x="565150" y="2564970"/>
          <a:ext cx="11061700" cy="2972051"/>
        </p:xfrm>
        <a:graphic>
          <a:graphicData uri="http://schemas.openxmlformats.org/drawingml/2006/table">
            <a:tbl>
              <a:tblPr firstRow="1" bandRow="1">
                <a:tableStyleId>{5C22544A-7EE6-4342-B048-85BDC9FD1C3A}</a:tableStyleId>
              </a:tblPr>
              <a:tblGrid>
                <a:gridCol w="5530850">
                  <a:extLst>
                    <a:ext uri="{9D8B030D-6E8A-4147-A177-3AD203B41FA5}">
                      <a16:colId xmlns:a16="http://schemas.microsoft.com/office/drawing/2014/main" val="545452163"/>
                    </a:ext>
                  </a:extLst>
                </a:gridCol>
                <a:gridCol w="5530850">
                  <a:extLst>
                    <a:ext uri="{9D8B030D-6E8A-4147-A177-3AD203B41FA5}">
                      <a16:colId xmlns:a16="http://schemas.microsoft.com/office/drawing/2014/main" val="1890649000"/>
                    </a:ext>
                  </a:extLst>
                </a:gridCol>
              </a:tblGrid>
              <a:tr h="301791">
                <a:tc>
                  <a:txBody>
                    <a:bodyPr/>
                    <a:lstStyle/>
                    <a:p>
                      <a:r>
                        <a:rPr lang="en-US" sz="1200" b="1" dirty="0">
                          <a:solidFill>
                            <a:schemeClr val="tx1">
                              <a:lumMod val="75000"/>
                              <a:lumOff val="25000"/>
                            </a:schemeClr>
                          </a:solidFill>
                          <a:latin typeface="Avenir Book" panose="02000503020000020003" pitchFamily="2" charset="0"/>
                        </a:rPr>
                        <a:t>For: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a:t>
                      </a:r>
                      <a:r>
                        <a:rPr lang="en-US" sz="1200" b="0" i="0" dirty="0">
                          <a:solidFill>
                            <a:schemeClr val="tx1">
                              <a:lumMod val="75000"/>
                              <a:lumOff val="25000"/>
                            </a:schemeClr>
                          </a:solidFill>
                          <a:latin typeface="Avenir Book" panose="02000503020000020003" pitchFamily="2" charset="0"/>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416030"/>
                  </a:ext>
                </a:extLst>
              </a:tr>
              <a:tr h="301791">
                <a:tc>
                  <a:txBody>
                    <a:bodyPr/>
                    <a:lstStyle/>
                    <a:p>
                      <a:r>
                        <a:rPr lang="en-US" sz="1200" b="1" dirty="0">
                          <a:solidFill>
                            <a:schemeClr val="tx1">
                              <a:lumMod val="75000"/>
                              <a:lumOff val="25000"/>
                            </a:schemeClr>
                          </a:solidFill>
                          <a:latin typeface="Avenir Book" panose="02000503020000020003" pitchFamily="2" charset="0"/>
                        </a:rPr>
                        <a:t>Who: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 needs</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3319732"/>
                  </a:ext>
                </a:extLst>
              </a:tr>
              <a:tr h="301791">
                <a:tc>
                  <a:txBody>
                    <a:bodyPr/>
                    <a:lstStyle/>
                    <a:p>
                      <a:r>
                        <a:rPr lang="en-US" sz="1200" b="1" dirty="0">
                          <a:solidFill>
                            <a:schemeClr val="tx1">
                              <a:lumMod val="75000"/>
                              <a:lumOff val="25000"/>
                            </a:schemeClr>
                          </a:solidFill>
                          <a:latin typeface="Avenir Book" panose="02000503020000020003" pitchFamily="2" charset="0"/>
                        </a:rPr>
                        <a:t>The: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023906"/>
                  </a:ext>
                </a:extLst>
              </a:tr>
              <a:tr h="301791">
                <a:tc>
                  <a:txBody>
                    <a:bodyPr/>
                    <a:lstStyle/>
                    <a:p>
                      <a:r>
                        <a:rPr lang="en-US" sz="1200" b="1" dirty="0">
                          <a:solidFill>
                            <a:schemeClr val="tx1">
                              <a:lumMod val="75000"/>
                              <a:lumOff val="25000"/>
                            </a:schemeClr>
                          </a:solidFill>
                          <a:latin typeface="Avenir Book" panose="02000503020000020003" pitchFamily="2" charset="0"/>
                        </a:rPr>
                        <a:t>Is a: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category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7272986"/>
                  </a:ext>
                </a:extLst>
              </a:tr>
              <a:tr h="301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latin typeface="Avenir Book" panose="02000503020000020003" pitchFamily="2" charset="0"/>
                        </a:rPr>
                        <a:t>That: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benefit/reason to buy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4944241"/>
                  </a:ext>
                </a:extLst>
              </a:tr>
              <a:tr h="301791">
                <a:tc>
                  <a:txBody>
                    <a:bodyPr/>
                    <a:lstStyle/>
                    <a:p>
                      <a:r>
                        <a:rPr lang="en-US" sz="1200" b="1" dirty="0">
                          <a:solidFill>
                            <a:schemeClr val="tx1">
                              <a:lumMod val="75000"/>
                              <a:lumOff val="25000"/>
                            </a:schemeClr>
                          </a:solidFill>
                          <a:latin typeface="Avenir Book" panose="02000503020000020003" pitchFamily="2" charset="0"/>
                        </a:rPr>
                        <a:t>Unlike: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alternative</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8355753"/>
                  </a:ext>
                </a:extLst>
              </a:tr>
              <a:tr h="502984">
                <a:tc>
                  <a:txBody>
                    <a:bodyPr/>
                    <a:lstStyle/>
                    <a:p>
                      <a:r>
                        <a:rPr lang="en-US" sz="1200" b="1" dirty="0">
                          <a:solidFill>
                            <a:schemeClr val="tx1">
                              <a:lumMod val="75000"/>
                              <a:lumOff val="25000"/>
                            </a:schemeClr>
                          </a:solidFill>
                          <a:latin typeface="Avenir Book" panose="02000503020000020003" pitchFamily="2" charset="0"/>
                        </a:rPr>
                        <a:t>Our product: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differentiation</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0093571"/>
                  </a:ext>
                </a:extLst>
              </a:tr>
              <a:tr h="658321">
                <a:tc gridSpan="2">
                  <a:txBody>
                    <a:bodyPr/>
                    <a:lstStyle/>
                    <a:p>
                      <a:endParaRPr lang="en-US" sz="1600" b="0" i="0" dirty="0">
                        <a:solidFill>
                          <a:schemeClr val="tx1"/>
                        </a:solidFill>
                        <a:latin typeface="Avenir Book" panose="02000503020000020003" pitchFamily="2" charset="0"/>
                      </a:endParaRPr>
                    </a:p>
                  </a:txBody>
                  <a:tcPr marL="411480" marR="4114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1" dirty="0">
                        <a:solidFill>
                          <a:schemeClr val="tx1">
                            <a:lumMod val="75000"/>
                            <a:lumOff val="25000"/>
                          </a:schemeClr>
                        </a:solidFill>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3290784"/>
                  </a:ext>
                </a:extLst>
              </a:tr>
            </a:tbl>
          </a:graphicData>
        </a:graphic>
      </p:graphicFrame>
      <p:sp>
        <p:nvSpPr>
          <p:cNvPr id="4" name="TextBox 3">
            <a:extLst>
              <a:ext uri="{FF2B5EF4-FFF2-40B4-BE49-F238E27FC236}">
                <a16:creationId xmlns:a16="http://schemas.microsoft.com/office/drawing/2014/main" id="{B732DFFA-E7B0-5442-995A-3FEDC8A69923}"/>
              </a:ext>
            </a:extLst>
          </p:cNvPr>
          <p:cNvSpPr txBox="1"/>
          <p:nvPr userDrawn="1"/>
        </p:nvSpPr>
        <p:spPr>
          <a:xfrm>
            <a:off x="565150" y="2048187"/>
            <a:ext cx="1146468" cy="369332"/>
          </a:xfrm>
          <a:prstGeom prst="rect">
            <a:avLst/>
          </a:prstGeom>
          <a:noFill/>
        </p:spPr>
        <p:txBody>
          <a:bodyPr wrap="none" rtlCol="0">
            <a:spAutoFit/>
          </a:bodyPr>
          <a:lstStyle/>
          <a:p>
            <a:r>
              <a:rPr lang="en-US" sz="1800" dirty="0">
                <a:latin typeface="Avenir Book" panose="02000503020000020003" pitchFamily="2" charset="0"/>
              </a:rPr>
              <a:t>(Page 71)</a:t>
            </a:r>
          </a:p>
        </p:txBody>
      </p:sp>
      <p:sp>
        <p:nvSpPr>
          <p:cNvPr id="5" name="Rectangle 4">
            <a:extLst>
              <a:ext uri="{FF2B5EF4-FFF2-40B4-BE49-F238E27FC236}">
                <a16:creationId xmlns:a16="http://schemas.microsoft.com/office/drawing/2014/main" id="{0E808AAC-2861-0B48-BEAC-D29F7A40569E}"/>
              </a:ext>
            </a:extLst>
          </p:cNvPr>
          <p:cNvSpPr/>
          <p:nvPr userDrawn="1"/>
        </p:nvSpPr>
        <p:spPr>
          <a:xfrm>
            <a:off x="565150" y="727440"/>
            <a:ext cx="951972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Frameworks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
        <p:nvSpPr>
          <p:cNvPr id="6" name="Text Placeholder 5">
            <a:extLst>
              <a:ext uri="{FF2B5EF4-FFF2-40B4-BE49-F238E27FC236}">
                <a16:creationId xmlns:a16="http://schemas.microsoft.com/office/drawing/2014/main" id="{5ABEDD56-5259-EE4C-A2C4-7F3ED643A98B}"/>
              </a:ext>
            </a:extLst>
          </p:cNvPr>
          <p:cNvSpPr>
            <a:spLocks noGrp="1"/>
          </p:cNvSpPr>
          <p:nvPr>
            <p:ph type="body" sz="quarter" idx="10" hasCustomPrompt="1"/>
          </p:nvPr>
        </p:nvSpPr>
        <p:spPr>
          <a:xfrm>
            <a:off x="6095995" y="2569057"/>
            <a:ext cx="5530852"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For credit repair organizations (CROs)</a:t>
            </a:r>
          </a:p>
          <a:p>
            <a:pPr lvl="0"/>
            <a:endParaRPr lang="en-US" dirty="0"/>
          </a:p>
        </p:txBody>
      </p:sp>
      <p:sp>
        <p:nvSpPr>
          <p:cNvPr id="23" name="Text Placeholder 5">
            <a:extLst>
              <a:ext uri="{FF2B5EF4-FFF2-40B4-BE49-F238E27FC236}">
                <a16:creationId xmlns:a16="http://schemas.microsoft.com/office/drawing/2014/main" id="{1E0CBEF4-7B0C-F649-A4FD-D77522277B0A}"/>
              </a:ext>
            </a:extLst>
          </p:cNvPr>
          <p:cNvSpPr>
            <a:spLocks noGrp="1"/>
          </p:cNvSpPr>
          <p:nvPr>
            <p:ph type="body" sz="quarter" idx="11" hasCustomPrompt="1"/>
          </p:nvPr>
        </p:nvSpPr>
        <p:spPr>
          <a:xfrm>
            <a:off x="6095999" y="2872082"/>
            <a:ext cx="5530848"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who need to reduce cost and increase efficacy,</a:t>
            </a:r>
          </a:p>
          <a:p>
            <a:pPr lvl="0"/>
            <a:endParaRPr lang="en-US" dirty="0"/>
          </a:p>
        </p:txBody>
      </p:sp>
      <p:sp>
        <p:nvSpPr>
          <p:cNvPr id="24" name="Text Placeholder 5">
            <a:extLst>
              <a:ext uri="{FF2B5EF4-FFF2-40B4-BE49-F238E27FC236}">
                <a16:creationId xmlns:a16="http://schemas.microsoft.com/office/drawing/2014/main" id="{B5791D33-E548-E74F-ADDD-E147E4F2D004}"/>
              </a:ext>
            </a:extLst>
          </p:cNvPr>
          <p:cNvSpPr>
            <a:spLocks noGrp="1"/>
          </p:cNvSpPr>
          <p:nvPr>
            <p:ph type="body" sz="quarter" idx="12" hasCustomPrompt="1"/>
          </p:nvPr>
        </p:nvSpPr>
        <p:spPr>
          <a:xfrm>
            <a:off x="6095998" y="317870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the [CRAAS NAME] platform</a:t>
            </a:r>
          </a:p>
        </p:txBody>
      </p:sp>
      <p:sp>
        <p:nvSpPr>
          <p:cNvPr id="25" name="Text Placeholder 5">
            <a:extLst>
              <a:ext uri="{FF2B5EF4-FFF2-40B4-BE49-F238E27FC236}">
                <a16:creationId xmlns:a16="http://schemas.microsoft.com/office/drawing/2014/main" id="{67C8B1E6-5BC1-2943-9E7B-72664571B07E}"/>
              </a:ext>
            </a:extLst>
          </p:cNvPr>
          <p:cNvSpPr>
            <a:spLocks noGrp="1"/>
          </p:cNvSpPr>
          <p:nvPr>
            <p:ph type="body" sz="quarter" idx="13" hasCustomPrompt="1"/>
          </p:nvPr>
        </p:nvSpPr>
        <p:spPr>
          <a:xfrm>
            <a:off x="6095997" y="348394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is a turnkey series of CRA-approved processes</a:t>
            </a:r>
          </a:p>
        </p:txBody>
      </p:sp>
      <p:sp>
        <p:nvSpPr>
          <p:cNvPr id="26" name="Text Placeholder 5">
            <a:extLst>
              <a:ext uri="{FF2B5EF4-FFF2-40B4-BE49-F238E27FC236}">
                <a16:creationId xmlns:a16="http://schemas.microsoft.com/office/drawing/2014/main" id="{1696F003-CE2D-3647-8127-5185B59260E9}"/>
              </a:ext>
            </a:extLst>
          </p:cNvPr>
          <p:cNvSpPr>
            <a:spLocks noGrp="1"/>
          </p:cNvSpPr>
          <p:nvPr>
            <p:ph type="body" sz="quarter" idx="14" hasCustomPrompt="1"/>
          </p:nvPr>
        </p:nvSpPr>
        <p:spPr>
          <a:xfrm>
            <a:off x="6095996" y="3777693"/>
            <a:ext cx="5530852" cy="295275"/>
          </a:xfrm>
          <a:prstGeom prst="rect">
            <a:avLst/>
          </a:prstGeom>
        </p:spPr>
        <p:txBody>
          <a:bodyPr/>
          <a:lstStyle>
            <a:lvl1pPr>
              <a:buNone/>
              <a:defRPr lang="en-US" sz="1200" kern="1200" spc="20" baseline="0" dirty="0" smtClean="0">
                <a:solidFill>
                  <a:schemeClr val="tx1"/>
                </a:solidFill>
                <a:latin typeface="Avenir Book" panose="02000503020000020003" pitchFamily="2"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dirty="0"/>
              <a:t>that automate bureau communications.</a:t>
            </a:r>
          </a:p>
        </p:txBody>
      </p:sp>
      <p:sp>
        <p:nvSpPr>
          <p:cNvPr id="27" name="Text Placeholder 5">
            <a:extLst>
              <a:ext uri="{FF2B5EF4-FFF2-40B4-BE49-F238E27FC236}">
                <a16:creationId xmlns:a16="http://schemas.microsoft.com/office/drawing/2014/main" id="{F0EA4D81-7800-2E4E-9D79-C6563B23D4BA}"/>
              </a:ext>
            </a:extLst>
          </p:cNvPr>
          <p:cNvSpPr>
            <a:spLocks noGrp="1"/>
          </p:cNvSpPr>
          <p:nvPr>
            <p:ph type="body" sz="quarter" idx="15" hasCustomPrompt="1"/>
          </p:nvPr>
        </p:nvSpPr>
        <p:spPr>
          <a:xfrm>
            <a:off x="6095995" y="4078688"/>
            <a:ext cx="5530852" cy="29527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Unlike manual programs where CROs snail-mail physical letters,</a:t>
            </a:r>
          </a:p>
        </p:txBody>
      </p:sp>
      <p:sp>
        <p:nvSpPr>
          <p:cNvPr id="28" name="Text Placeholder 5">
            <a:extLst>
              <a:ext uri="{FF2B5EF4-FFF2-40B4-BE49-F238E27FC236}">
                <a16:creationId xmlns:a16="http://schemas.microsoft.com/office/drawing/2014/main" id="{929CF86A-E713-5847-AE42-0B6CBF3EC372}"/>
              </a:ext>
            </a:extLst>
          </p:cNvPr>
          <p:cNvSpPr>
            <a:spLocks noGrp="1"/>
          </p:cNvSpPr>
          <p:nvPr>
            <p:ph type="body" sz="quarter" idx="16" hasCustomPrompt="1"/>
          </p:nvPr>
        </p:nvSpPr>
        <p:spPr>
          <a:xfrm>
            <a:off x="6095995" y="4377256"/>
            <a:ext cx="5530855" cy="50067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[CRAAS NAME] connects directly with bureaus electronically and ensures lightening-fast disposition, process integrity, and data security.</a:t>
            </a:r>
          </a:p>
        </p:txBody>
      </p:sp>
      <p:sp>
        <p:nvSpPr>
          <p:cNvPr id="29" name="Text Placeholder 5">
            <a:extLst>
              <a:ext uri="{FF2B5EF4-FFF2-40B4-BE49-F238E27FC236}">
                <a16:creationId xmlns:a16="http://schemas.microsoft.com/office/drawing/2014/main" id="{4B92B540-76C0-2C4F-9CCA-CA9275C9F6A8}"/>
              </a:ext>
            </a:extLst>
          </p:cNvPr>
          <p:cNvSpPr>
            <a:spLocks noGrp="1"/>
          </p:cNvSpPr>
          <p:nvPr>
            <p:ph type="body" sz="quarter" idx="17" hasCustomPrompt="1"/>
          </p:nvPr>
        </p:nvSpPr>
        <p:spPr>
          <a:xfrm>
            <a:off x="565150" y="5172832"/>
            <a:ext cx="11061700" cy="79245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spc="20" baseline="0">
                <a:latin typeface="Avenir Book" panose="02000503020000020003"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0" i="0" dirty="0">
                <a:solidFill>
                  <a:schemeClr val="tx1"/>
                </a:solidFill>
              </a:rPr>
              <a:t>     For credit repair organizations (CROs) who need to reduce cost and increase efficacy, </a:t>
            </a:r>
            <a:r>
              <a:rPr lang="en-US" sz="1200" b="0" i="1" dirty="0">
                <a:solidFill>
                  <a:schemeClr val="tx1"/>
                </a:solidFill>
              </a:rPr>
              <a:t>[CRAAS NAME] </a:t>
            </a:r>
            <a:r>
              <a:rPr lang="en-US" sz="1200" b="0" i="0" dirty="0">
                <a:solidFill>
                  <a:schemeClr val="tx1"/>
                </a:solidFill>
              </a:rPr>
              <a:t>is a turnkey series of CRA-approved processes that automate bureau communications. Unlike manual programs where CROs send physical snail mail, </a:t>
            </a:r>
            <a:r>
              <a:rPr lang="en-US" sz="1200" b="0" i="1" dirty="0">
                <a:solidFill>
                  <a:schemeClr val="tx1"/>
                </a:solidFill>
              </a:rPr>
              <a:t>[CRAAS NAME]’s </a:t>
            </a:r>
            <a:r>
              <a:rPr lang="en-US" sz="1200" b="0" i="0" dirty="0">
                <a:solidFill>
                  <a:schemeClr val="tx1"/>
                </a:solidFill>
              </a:rPr>
              <a:t>electronic services connect directly with bureaus to</a:t>
            </a:r>
            <a:r>
              <a:rPr lang="en-US" sz="1200" b="0" i="1" dirty="0">
                <a:solidFill>
                  <a:schemeClr val="tx1"/>
                </a:solidFill>
              </a:rPr>
              <a:t> </a:t>
            </a:r>
            <a:r>
              <a:rPr lang="en-US" sz="1200" b="0" i="0" dirty="0">
                <a:solidFill>
                  <a:schemeClr val="tx1"/>
                </a:solidFill>
              </a:rPr>
              <a:t>ensure lightening-fast disposition, process integrity, and data security.</a:t>
            </a:r>
          </a:p>
        </p:txBody>
      </p:sp>
    </p:spTree>
    <p:extLst>
      <p:ext uri="{BB962C8B-B14F-4D97-AF65-F5344CB8AC3E}">
        <p14:creationId xmlns:p14="http://schemas.microsoft.com/office/powerpoint/2010/main" val="3481258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ED990E7B-723F-3449-966E-A77668F58624}"/>
              </a:ext>
            </a:extLst>
          </p:cNvPr>
          <p:cNvSpPr txBox="1">
            <a:spLocks/>
          </p:cNvSpPr>
          <p:nvPr userDrawn="1"/>
        </p:nvSpPr>
        <p:spPr bwMode="auto">
          <a:xfrm>
            <a:off x="9326742" y="6390692"/>
            <a:ext cx="2743200" cy="365125"/>
          </a:xfrm>
          <a:prstGeom prst="rect">
            <a:avLst/>
          </a:prstGeom>
          <a:ln/>
        </p:spPr>
        <p:txBody>
          <a:bodyPr vert="horz" lIns="91440" tIns="45720" rIns="91440" bIns="45720" rtlCol="0" anchor="ctr"/>
          <a:lstStyle>
            <a:defPPr>
              <a:defRPr lang="en-US"/>
            </a:defPPr>
            <a:lvl1pPr marL="0" algn="r"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46C9BED-6FD4-4BA4-B6B0-4A26058AC9EF}" type="slidenum">
              <a:rPr lang="en-US" smtClean="0">
                <a:solidFill>
                  <a:schemeClr val="tx1"/>
                </a:solidFill>
                <a:latin typeface="Helvetica" pitchFamily="2" charset="0"/>
              </a:rPr>
              <a:pPr>
                <a:defRPr/>
              </a:pPr>
              <a:t>‹#›</a:t>
            </a:fld>
            <a:endParaRPr lang="en-US" dirty="0">
              <a:solidFill>
                <a:schemeClr val="tx1"/>
              </a:solidFill>
              <a:latin typeface="Helvetica" pitchFamily="2" charset="0"/>
            </a:endParaRPr>
          </a:p>
        </p:txBody>
      </p:sp>
      <p:sp>
        <p:nvSpPr>
          <p:cNvPr id="28" name="TextBox 27">
            <a:extLst>
              <a:ext uri="{FF2B5EF4-FFF2-40B4-BE49-F238E27FC236}">
                <a16:creationId xmlns:a16="http://schemas.microsoft.com/office/drawing/2014/main" id="{D8308D56-B2DF-E94C-B047-DC17CBFD433E}"/>
              </a:ext>
            </a:extLst>
          </p:cNvPr>
          <p:cNvSpPr txBox="1"/>
          <p:nvPr userDrawn="1"/>
        </p:nvSpPr>
        <p:spPr>
          <a:xfrm>
            <a:off x="5296829" y="89878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748327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2" r:id="rId6"/>
  </p:sldLayoutIdLst>
  <p:txStyles>
    <p:titleStyle>
      <a:lvl1pPr marL="0" algn="ctr" defTabSz="914400" rtl="0" eaLnBrk="1" latinLnBrk="0" hangingPunct="1">
        <a:lnSpc>
          <a:spcPts val="3800"/>
        </a:lnSpc>
        <a:spcBef>
          <a:spcPct val="0"/>
        </a:spcBef>
        <a:buNone/>
        <a:defRPr lang="en-US" sz="3600" kern="1200" spc="-50" dirty="0">
          <a:solidFill>
            <a:schemeClr val="tx1"/>
          </a:solidFill>
          <a:latin typeface="Avenir Light" panose="020B0402020203020204" pitchFamily="34" charset="77"/>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 Management Plan</a:t>
            </a:r>
          </a:p>
        </p:txBody>
      </p:sp>
      <p:sp>
        <p:nvSpPr>
          <p:cNvPr id="3" name="Text Placeholder 2"/>
          <p:cNvSpPr>
            <a:spLocks noGrp="1"/>
          </p:cNvSpPr>
          <p:nvPr>
            <p:ph type="body" idx="10" sz="quarter"/>
          </p:nvPr>
        </p:nvSpPr>
        <p:spPr/>
        <p:txBody>
          <a:bodyPr/>
          <a:lstStyle/>
          <a:p>
            <a:r>
              <a:t>An Example of a Dynamically Generated PowerPoint Slide Deck</a:t>
            </a:r>
          </a:p>
        </p:txBody>
      </p:sp>
      <p:sp>
        <p:nvSpPr>
          <p:cNvPr id="4" name="Text Placeholder 3"/>
          <p:cNvSpPr>
            <a:spLocks noGrp="1"/>
          </p:cNvSpPr>
          <p:nvPr>
            <p:ph type="body" idx="11" sz="quarter"/>
          </p:nvPr>
        </p:nvSpPr>
        <p:spPr/>
        <p:txBody>
          <a:bodyPr/>
          <a:lstStyle/>
          <a:p>
            <a:r>
              <a:t>UPDATED: 12.05.2020</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Very New</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Frenemy Partners</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Reporting Blindspots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We Need to Close Gaps in Media Reporting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Nightmarish paid media reporting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Build comprehensive reporting deck with all the criteria needed to effectively manage the marketing spend</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Complex Value Props</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We Need a Simple Hook for Marketing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Complexity and vastness of product features</a:t>
            </a:r>
          </a:p>
        </p:txBody>
      </p:sp>
      <p:sp>
        <p:nvSpPr>
          <p:cNvPr id="9" name="Text Placeholder 8"/>
          <p:cNvSpPr>
            <a:spLocks noGrp="1"/>
          </p:cNvSpPr>
          <p:nvPr>
            <p:ph type="body" idx="21" sz="quarter"/>
          </p:nvPr>
        </p:nvSpPr>
        <p:spPr/>
        <p:txBody>
          <a:bodyPr/>
          <a:lstStyle/>
          <a:p>
            <a:r>
              <a:t>Confused users won't subscribe putting pressure on volume</a:t>
            </a:r>
          </a:p>
        </p:txBody>
      </p:sp>
      <p:sp>
        <p:nvSpPr>
          <p:cNvPr id="10" name="Text Placeholder 9"/>
          <p:cNvSpPr>
            <a:spLocks noGrp="1"/>
          </p:cNvSpPr>
          <p:nvPr>
            <p:ph type="body" idx="22" sz="quarter"/>
          </p:nvPr>
        </p:nvSpPr>
        <p:spPr/>
        <p:txBody>
          <a:bodyPr/>
          <a:lstStyle/>
          <a:p>
            <a:r>
              <a:t>Difficult to create concise marketing messaging that will resonate with consumers and communicate value effectively</a:t>
            </a:r>
          </a:p>
        </p:txBody>
      </p:sp>
      <p:sp>
        <p:nvSpPr>
          <p:cNvPr id="11" name="Text Placeholder 10"/>
          <p:cNvSpPr>
            <a:spLocks noGrp="1"/>
          </p:cNvSpPr>
          <p:nvPr>
            <p:ph type="body" idx="23" sz="quarter"/>
          </p:nvPr>
        </p:nvSpPr>
        <p:spPr/>
        <p:txBody>
          <a:bodyPr/>
          <a:lstStyle/>
          <a:p>
            <a:r>
              <a:t>Develop a compelling and informative "Launch Pad" experience and pithy product marketing descriptions to make the product components compelling and easy to understand</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Build IT Efficacy</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Build It Needs To Fullfil Member Expectations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Anecdotal use of Credit Pop (Level Credit, a.k.a., RentTrack) didn't make a difference in a team member's score</a:t>
            </a:r>
          </a:p>
        </p:txBody>
      </p:sp>
      <p:sp>
        <p:nvSpPr>
          <p:cNvPr id="9" name="Text Placeholder 8"/>
          <p:cNvSpPr>
            <a:spLocks noGrp="1"/>
          </p:cNvSpPr>
          <p:nvPr>
            <p:ph type="body" idx="21" sz="quarter"/>
          </p:nvPr>
        </p:nvSpPr>
        <p:spPr/>
        <p:txBody>
          <a:bodyPr/>
          <a:lstStyle/>
          <a:p>
            <a:r>
              <a:t>Consumers don't see value from Build It feature set</a:t>
            </a:r>
          </a:p>
        </p:txBody>
      </p:sp>
      <p:sp>
        <p:nvSpPr>
          <p:cNvPr id="10" name="Text Placeholder 9"/>
          <p:cNvSpPr>
            <a:spLocks noGrp="1"/>
          </p:cNvSpPr>
          <p:nvPr>
            <p:ph type="body" idx="22" sz="quarter"/>
          </p:nvPr>
        </p:nvSpPr>
        <p:spPr/>
        <p:txBody>
          <a:bodyPr/>
          <a:lstStyle/>
          <a:p>
            <a:r>
              <a:t>Consumers don't see score improvement results from Build IT</a:t>
            </a:r>
          </a:p>
        </p:txBody>
      </p:sp>
      <p:sp>
        <p:nvSpPr>
          <p:cNvPr id="11" name="Text Placeholder 10"/>
          <p:cNvSpPr>
            <a:spLocks noGrp="1"/>
          </p:cNvSpPr>
          <p:nvPr>
            <p:ph type="body" idx="23" sz="quarter"/>
          </p:nvPr>
        </p:nvSpPr>
        <p:spPr/>
        <p:txBody>
          <a:bodyPr/>
          <a:lstStyle/>
          <a:p>
            <a:r>
              <a:t>Set expectations with messaging; set messaging to the right target audience</a:t>
            </a:r>
          </a:p>
        </p:txBody>
      </p:sp>
      <p:sp>
        <p:nvSpPr>
          <p:cNvPr id="12" name="Text Placeholder 11"/>
          <p:cNvSpPr>
            <a:spLocks noGrp="1"/>
          </p:cNvSpPr>
          <p:nvPr>
            <p:ph type="body" idx="24" sz="quarter"/>
          </p:nvPr>
        </p:nvSpPr>
        <p:spPr/>
        <p:txBody>
          <a:bodyPr/>
          <a:lstStyle/>
          <a:p>
            <a:r>
              <a:t>Develop abilities to fill the gaps and build credit with other strategies.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Subscription Cost</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Consumers May Be Sensitive to Fees Above $10</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We have a belief that subscription fees above $10 are more highly scrutinized by consumers</a:t>
            </a:r>
          </a:p>
        </p:txBody>
      </p:sp>
      <p:sp>
        <p:nvSpPr>
          <p:cNvPr id="9" name="Text Placeholder 8"/>
          <p:cNvSpPr>
            <a:spLocks noGrp="1"/>
          </p:cNvSpPr>
          <p:nvPr>
            <p:ph type="body" idx="21" sz="quarter"/>
          </p:nvPr>
        </p:nvSpPr>
        <p:spPr/>
        <p:txBody>
          <a:bodyPr/>
          <a:lstStyle/>
          <a:p>
            <a:r>
              <a:t>Pressure to LTV</a:t>
            </a:r>
          </a:p>
        </p:txBody>
      </p:sp>
      <p:sp>
        <p:nvSpPr>
          <p:cNvPr id="10" name="Text Placeholder 9"/>
          <p:cNvSpPr>
            <a:spLocks noGrp="1"/>
          </p:cNvSpPr>
          <p:nvPr>
            <p:ph type="body" idx="22" sz="quarter"/>
          </p:nvPr>
        </p:nvSpPr>
        <p:spPr/>
        <p:txBody>
          <a:bodyPr/>
          <a:lstStyle/>
          <a:p>
            <a:r>
              <a:t>Difficulty to acquire clients</a:t>
            </a:r>
          </a:p>
        </p:txBody>
      </p:sp>
      <p:sp>
        <p:nvSpPr>
          <p:cNvPr id="11" name="Text Placeholder 10"/>
          <p:cNvSpPr>
            <a:spLocks noGrp="1"/>
          </p:cNvSpPr>
          <p:nvPr>
            <p:ph type="body" idx="23" sz="quarter"/>
          </p:nvPr>
        </p:nvSpPr>
        <p:spPr/>
        <p:txBody>
          <a:bodyPr/>
          <a:lstStyle/>
          <a:p>
            <a:r>
              <a:t>Minimize subscription costs and clearly outline the value to the consumer</a:t>
            </a:r>
          </a:p>
        </p:txBody>
      </p:sp>
      <p:sp>
        <p:nvSpPr>
          <p:cNvPr id="12" name="Text Placeholder 11"/>
          <p:cNvSpPr>
            <a:spLocks noGrp="1"/>
          </p:cNvSpPr>
          <p:nvPr>
            <p:ph type="body" idx="24" sz="quarter"/>
          </p:nvPr>
        </p:nvSpPr>
        <p:spPr/>
        <p:txBody>
          <a:bodyPr/>
          <a:lstStyle/>
          <a:p>
            <a:r>
              <a:t>Price test in 2021 to find the optimal price points for volume and profitability</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Disparate Environments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Truncated QA</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QA</a:t>
            </a:r>
          </a:p>
        </p:txBody>
      </p:sp>
      <p:sp>
        <p:nvSpPr>
          <p:cNvPr id="5" name="Title 4"/>
          <p:cNvSpPr>
            <a:spLocks noGrp="1"/>
          </p:cNvSpPr>
          <p:nvPr>
            <p:ph type="title"/>
          </p:nvPr>
        </p:nvSpPr>
        <p:spPr/>
        <p:txBody>
          <a:bodyPr/>
          <a:lstStyle/>
          <a:p>
            <a:r>
              <a:t>Compressed Timelines Leaves Less Time for QA</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Truncated QA schedule</a:t>
            </a:r>
          </a:p>
        </p:txBody>
      </p:sp>
      <p:sp>
        <p:nvSpPr>
          <p:cNvPr id="9" name="Text Placeholder 8"/>
          <p:cNvSpPr>
            <a:spLocks noGrp="1"/>
          </p:cNvSpPr>
          <p:nvPr>
            <p:ph type="body" idx="21" sz="quarter"/>
          </p:nvPr>
        </p:nvSpPr>
        <p:spPr/>
        <p:txBody>
          <a:bodyPr/>
          <a:lstStyle/>
          <a:p>
            <a:r>
              <a:t>Production errors.</a:t>
            </a:r>
          </a:p>
        </p:txBody>
      </p:sp>
      <p:sp>
        <p:nvSpPr>
          <p:cNvPr id="10" name="Text Placeholder 9"/>
          <p:cNvSpPr>
            <a:spLocks noGrp="1"/>
          </p:cNvSpPr>
          <p:nvPr>
            <p:ph type="body" idx="22" sz="quarter"/>
          </p:nvPr>
        </p:nvSpPr>
        <p:spPr/>
        <p:txBody>
          <a:bodyPr/>
          <a:lstStyle/>
          <a:p>
            <a:r>
              <a:t>We aren't able to catch all development issues.</a:t>
            </a:r>
          </a:p>
        </p:txBody>
      </p:sp>
      <p:sp>
        <p:nvSpPr>
          <p:cNvPr id="11" name="Text Placeholder 10"/>
          <p:cNvSpPr>
            <a:spLocks noGrp="1"/>
          </p:cNvSpPr>
          <p:nvPr>
            <p:ph type="body" idx="23" sz="quarter"/>
          </p:nvPr>
        </p:nvSpPr>
        <p:spPr/>
        <p:txBody>
          <a:bodyPr/>
          <a:lstStyle/>
          <a:p>
            <a:r>
              <a:t>Put more on UAT to cover all look and feel QA responsibilities</a:t>
            </a:r>
          </a:p>
        </p:txBody>
      </p:sp>
      <p:sp>
        <p:nvSpPr>
          <p:cNvPr id="12" name="Text Placeholder 11"/>
          <p:cNvSpPr>
            <a:spLocks noGrp="1"/>
          </p:cNvSpPr>
          <p:nvPr>
            <p:ph type="body" idx="24" sz="quarter"/>
          </p:nvPr>
        </p:nvSpPr>
        <p:spPr/>
        <p:txBody>
          <a:bodyPr/>
          <a:lstStyle/>
          <a:p>
            <a:r>
              <a:t>Launch to limited audiences prior to a general launch</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Election 2020</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Media is Expensive in an Election Year</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Election in 2020</a:t>
            </a:r>
          </a:p>
        </p:txBody>
      </p:sp>
      <p:sp>
        <p:nvSpPr>
          <p:cNvPr id="9" name="Text Placeholder 8"/>
          <p:cNvSpPr>
            <a:spLocks noGrp="1"/>
          </p:cNvSpPr>
          <p:nvPr>
            <p:ph type="body" idx="21" sz="quarter"/>
          </p:nvPr>
        </p:nvSpPr>
        <p:spPr/>
        <p:txBody>
          <a:bodyPr/>
          <a:lstStyle/>
          <a:p>
            <a:r>
              <a:t>Pressure on LTV and volume</a:t>
            </a:r>
          </a:p>
        </p:txBody>
      </p:sp>
      <p:sp>
        <p:nvSpPr>
          <p:cNvPr id="10" name="Text Placeholder 9"/>
          <p:cNvSpPr>
            <a:spLocks noGrp="1"/>
          </p:cNvSpPr>
          <p:nvPr>
            <p:ph type="body" idx="22" sz="quarter"/>
          </p:nvPr>
        </p:nvSpPr>
        <p:spPr/>
        <p:txBody>
          <a:bodyPr/>
          <a:lstStyle/>
          <a:p>
            <a:r>
              <a:t>Media costs up; attention down</a:t>
            </a:r>
          </a:p>
        </p:txBody>
      </p:sp>
      <p:sp>
        <p:nvSpPr>
          <p:cNvPr id="11" name="Text Placeholder 10"/>
          <p:cNvSpPr>
            <a:spLocks noGrp="1"/>
          </p:cNvSpPr>
          <p:nvPr>
            <p:ph type="body" idx="23" sz="quarter"/>
          </p:nvPr>
        </p:nvSpPr>
        <p:spPr/>
        <p:txBody>
          <a:bodyPr/>
          <a:lstStyle/>
          <a:p>
            <a:r>
              <a:t>Push to get the product into the public market by early summer, ramp up spend early, and ramp down as we get into competitive spending season. Thoroughly optimize the database marketing funnel and build a DB marketing war chest with a "wishlist" campaign during private betas </a:t>
            </a:r>
          </a:p>
        </p:txBody>
      </p:sp>
      <p:sp>
        <p:nvSpPr>
          <p:cNvPr id="12" name="Text Placeholder 11"/>
          <p:cNvSpPr>
            <a:spLocks noGrp="1"/>
          </p:cNvSpPr>
          <p:nvPr>
            <p:ph type="body" idx="24" sz="quarter"/>
          </p:nvPr>
        </p:nvSpPr>
        <p:spPr/>
        <p:txBody>
          <a:bodyPr/>
          <a:lstStyle/>
          <a:p>
            <a:r>
              <a:t>Reduce spend that does not meet our CPA targets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Reward IT Payout Delays</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Payouts On Reward It Need To Be Swift</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Getting approval feedback from FI partners can sometimes take weeks to get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have to wait with little transparency into the timelines or status of their rewards</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 Readiness</a:t>
            </a:r>
          </a:p>
        </p:txBody>
      </p:sp>
      <p:sp>
        <p:nvSpPr>
          <p:cNvPr id="3" name="Text Placeholder 2"/>
          <p:cNvSpPr>
            <a:spLocks noGrp="1"/>
          </p:cNvSpPr>
          <p:nvPr>
            <p:ph type="body" idx="10" sz="quarter"/>
          </p:nvPr>
        </p:nvSpPr>
        <p:spPr/>
        <p:txBody>
          <a:bodyPr/>
          <a:lstStyle/>
          <a:p>
            <a:r>
              <a:t>Test 1</a:t>
            </a:r>
          </a:p>
        </p:txBody>
      </p:sp>
      <p:sp>
        <p:nvSpPr>
          <p:cNvPr id="4" name="Text Placeholder 3"/>
          <p:cNvSpPr>
            <a:spLocks noGrp="1"/>
          </p:cNvSpPr>
          <p:nvPr>
            <p:ph type="body" idx="11" sz="quarter"/>
          </p:nvPr>
        </p:nvSpPr>
        <p:spPr/>
        <p:txBody>
          <a:bodyPr/>
          <a:lstStyle/>
          <a:p>
            <a:r>
              <a:t>Bureau Agreements</a:t>
            </a:r>
          </a:p>
        </p:txBody>
      </p:sp>
      <p:sp>
        <p:nvSpPr>
          <p:cNvPr id="5" name="Text Placeholder 4"/>
          <p:cNvSpPr>
            <a:spLocks noGrp="1"/>
          </p:cNvSpPr>
          <p:nvPr>
            <p:ph type="body" idx="12" sz="quarter"/>
          </p:nvPr>
        </p:nvSpPr>
        <p:spPr/>
        <p:txBody>
          <a:bodyPr/>
          <a:lstStyle/>
          <a:p>
            <a:r>
              <a:t>Something New</a:t>
            </a:r>
          </a:p>
        </p:txBody>
      </p:sp>
      <p:sp>
        <p:nvSpPr>
          <p:cNvPr id="6" name="Text Placeholder 5"/>
          <p:cNvSpPr>
            <a:spLocks noGrp="1"/>
          </p:cNvSpPr>
          <p:nvPr>
            <p:ph type="body" idx="13" sz="quarter"/>
          </p:nvPr>
        </p:nvSpPr>
        <p:spPr/>
        <p:txBody>
          <a:bodyPr/>
          <a:lstStyle/>
          <a:p>
            <a:r>
              <a:t>System Disunity</a:t>
            </a:r>
          </a:p>
        </p:txBody>
      </p:sp>
      <p:sp>
        <p:nvSpPr>
          <p:cNvPr id="7" name="Text Placeholder 6"/>
          <p:cNvSpPr>
            <a:spLocks noGrp="1"/>
          </p:cNvSpPr>
          <p:nvPr>
            <p:ph type="body" idx="14" sz="quarter"/>
          </p:nvPr>
        </p:nvSpPr>
        <p:spPr/>
        <p:txBody>
          <a:bodyPr/>
          <a:lstStyle/>
          <a:p>
            <a:r>
              <a:t>FI Feedback Delays</a:t>
            </a:r>
          </a:p>
        </p:txBody>
      </p:sp>
      <p:sp>
        <p:nvSpPr>
          <p:cNvPr id="8" name="Text Placeholder 7"/>
          <p:cNvSpPr>
            <a:spLocks noGrp="1"/>
          </p:cNvSpPr>
          <p:nvPr>
            <p:ph type="body" idx="15" sz="quarter"/>
          </p:nvPr>
        </p:nvSpPr>
        <p:spPr/>
        <p:txBody>
          <a:bodyPr/>
          <a:lstStyle/>
          <a:p>
            <a:r>
              <a:t>Outsource Quality</a:t>
            </a:r>
          </a:p>
        </p:txBody>
      </p:sp>
      <p:sp>
        <p:nvSpPr>
          <p:cNvPr id="9" name="Text Placeholder 8"/>
          <p:cNvSpPr>
            <a:spLocks noGrp="1"/>
          </p:cNvSpPr>
          <p:nvPr>
            <p:ph type="body" idx="16" sz="quarter"/>
          </p:nvPr>
        </p:nvSpPr>
        <p:spPr/>
        <p:txBody>
          <a:bodyPr/>
          <a:lstStyle/>
          <a:p>
            <a:r>
              <a:t>Resource Crashing</a:t>
            </a:r>
          </a:p>
        </p:txBody>
      </p:sp>
      <p:sp>
        <p:nvSpPr>
          <p:cNvPr id="10" name="Text Placeholder 9"/>
          <p:cNvSpPr>
            <a:spLocks noGrp="1"/>
          </p:cNvSpPr>
          <p:nvPr>
            <p:ph type="body" idx="17" sz="quarter"/>
          </p:nvPr>
        </p:nvSpPr>
        <p:spPr/>
        <p:txBody>
          <a:bodyPr/>
          <a:lstStyle/>
          <a:p>
            <a:r>
              <a:t>Something Very New</a:t>
            </a:r>
          </a:p>
        </p:txBody>
      </p:sp>
      <p:sp>
        <p:nvSpPr>
          <p:cNvPr id="11" name="Text Placeholder 10"/>
          <p:cNvSpPr>
            <a:spLocks noGrp="1"/>
          </p:cNvSpPr>
          <p:nvPr>
            <p:ph type="body" idx="18" sz="quarter"/>
          </p:nvPr>
        </p:nvSpPr>
        <p:spPr/>
        <p:txBody>
          <a:bodyPr/>
          <a:lstStyle/>
          <a:p>
            <a:r>
              <a:t>Frenemy Partners</a:t>
            </a:r>
          </a:p>
        </p:txBody>
      </p:sp>
      <p:sp>
        <p:nvSpPr>
          <p:cNvPr id="12" name="Text Placeholder 11"/>
          <p:cNvSpPr>
            <a:spLocks noGrp="1"/>
          </p:cNvSpPr>
          <p:nvPr>
            <p:ph type="body" idx="19" sz="quarter"/>
          </p:nvPr>
        </p:nvSpPr>
        <p:spPr/>
        <p:txBody>
          <a:bodyPr/>
          <a:lstStyle/>
          <a:p>
            <a:r>
              <a:t>Reporting Blindspots</a:t>
            </a:r>
          </a:p>
        </p:txBody>
      </p:sp>
      <p:sp>
        <p:nvSpPr>
          <p:cNvPr id="13" name="Text Placeholder 12"/>
          <p:cNvSpPr>
            <a:spLocks noGrp="1"/>
          </p:cNvSpPr>
          <p:nvPr>
            <p:ph type="body" idx="20" sz="quarter"/>
          </p:nvPr>
        </p:nvSpPr>
        <p:spPr/>
        <p:txBody>
          <a:bodyPr/>
          <a:lstStyle/>
          <a:p>
            <a:r>
              <a:t>Complex Value Props</a:t>
            </a:r>
          </a:p>
        </p:txBody>
      </p:sp>
      <p:sp>
        <p:nvSpPr>
          <p:cNvPr id="14" name="Text Placeholder 13"/>
          <p:cNvSpPr>
            <a:spLocks noGrp="1"/>
          </p:cNvSpPr>
          <p:nvPr>
            <p:ph type="body" idx="21" sz="quarter"/>
          </p:nvPr>
        </p:nvSpPr>
        <p:spPr/>
        <p:txBody>
          <a:bodyPr/>
          <a:lstStyle/>
          <a:p>
            <a:r>
              <a:t>Build IT Efficacy</a:t>
            </a:r>
          </a:p>
        </p:txBody>
      </p:sp>
      <p:sp>
        <p:nvSpPr>
          <p:cNvPr id="15" name="Text Placeholder 14"/>
          <p:cNvSpPr>
            <a:spLocks noGrp="1"/>
          </p:cNvSpPr>
          <p:nvPr>
            <p:ph type="body" idx="22" sz="quarter"/>
          </p:nvPr>
        </p:nvSpPr>
        <p:spPr/>
        <p:txBody>
          <a:bodyPr/>
          <a:lstStyle/>
          <a:p>
            <a:r>
              <a:t>Subscription Cost</a:t>
            </a:r>
          </a:p>
        </p:txBody>
      </p:sp>
      <p:sp>
        <p:nvSpPr>
          <p:cNvPr id="16" name="Text Placeholder 15"/>
          <p:cNvSpPr>
            <a:spLocks noGrp="1"/>
          </p:cNvSpPr>
          <p:nvPr>
            <p:ph type="body" idx="23" sz="quarter"/>
          </p:nvPr>
        </p:nvSpPr>
        <p:spPr/>
        <p:txBody>
          <a:bodyPr/>
          <a:lstStyle/>
          <a:p>
            <a:r>
              <a:t>Disparate Environments</a:t>
            </a:r>
          </a:p>
        </p:txBody>
      </p:sp>
      <p:sp>
        <p:nvSpPr>
          <p:cNvPr id="17" name="Text Placeholder 16"/>
          <p:cNvSpPr>
            <a:spLocks noGrp="1"/>
          </p:cNvSpPr>
          <p:nvPr>
            <p:ph type="body" idx="24" sz="quarter"/>
          </p:nvPr>
        </p:nvSpPr>
        <p:spPr/>
        <p:txBody>
          <a:bodyPr/>
          <a:lstStyle/>
          <a:p>
            <a:r>
              <a:t>Truncated QA</a:t>
            </a:r>
          </a:p>
        </p:txBody>
      </p:sp>
      <p:sp>
        <p:nvSpPr>
          <p:cNvPr id="18" name="Text Placeholder 17"/>
          <p:cNvSpPr>
            <a:spLocks noGrp="1"/>
          </p:cNvSpPr>
          <p:nvPr>
            <p:ph type="body" idx="25" sz="quarter"/>
          </p:nvPr>
        </p:nvSpPr>
        <p:spPr/>
        <p:txBody>
          <a:bodyPr/>
          <a:lstStyle/>
          <a:p>
            <a:r>
              <a:t>Election 2020</a:t>
            </a:r>
          </a:p>
        </p:txBody>
      </p:sp>
      <p:sp>
        <p:nvSpPr>
          <p:cNvPr id="19" name="Text Placeholder 18"/>
          <p:cNvSpPr>
            <a:spLocks noGrp="1"/>
          </p:cNvSpPr>
          <p:nvPr>
            <p:ph type="body" idx="26" sz="quarter"/>
          </p:nvPr>
        </p:nvSpPr>
        <p:spPr/>
        <p:txBody>
          <a:bodyPr/>
          <a:lstStyle/>
          <a:p>
            <a:r>
              <a:t>Reward IT Payout Delays</a:t>
            </a:r>
          </a:p>
        </p:txBody>
      </p:sp>
      <p:sp>
        <p:nvSpPr>
          <p:cNvPr id="20" name="Text Placeholder 19"/>
          <p:cNvSpPr>
            <a:spLocks noGrp="1"/>
          </p:cNvSpPr>
          <p:nvPr>
            <p:ph type="body" idx="27" sz="quarter"/>
          </p:nvPr>
        </p:nvSpPr>
        <p:spPr/>
        <p:txBody>
          <a:bodyPr/>
          <a:lstStyle/>
          <a:p>
            <a:r>
              <a:t>Customer Life</a:t>
            </a:r>
          </a:p>
        </p:txBody>
      </p:sp>
      <p:pic>
        <p:nvPicPr>
          <p:cNvPr id="21" name="Picture Placeholder 20" descr="3332.png"/>
          <p:cNvPicPr>
            <a:picLocks noGrp="1" noChangeAspect="1"/>
          </p:cNvPicPr>
          <p:nvPr>
            <p:ph type="pic" idx="28" sz="quarter"/>
          </p:nvPr>
        </p:nvPicPr>
        <p:blipFill>
          <a:blip r:embed="rId2"/>
          <a:srcRect t="4986" b="4986"/>
          <a:stretch>
            <a:fillRect/>
          </a:stretch>
        </p:blipFill>
        <p:spPr/>
      </p:pic>
      <p:pic>
        <p:nvPicPr>
          <p:cNvPr id="22" name="Picture Placeholder 21" descr="3323.png"/>
          <p:cNvPicPr>
            <a:picLocks noGrp="1" noChangeAspect="1"/>
          </p:cNvPicPr>
          <p:nvPr>
            <p:ph type="pic" idx="29" sz="quarter"/>
          </p:nvPr>
        </p:nvPicPr>
        <p:blipFill>
          <a:blip r:embed="rId3"/>
          <a:srcRect t="4986" b="4986"/>
          <a:stretch>
            <a:fillRect/>
          </a:stretch>
        </p:blipFill>
        <p:spPr/>
      </p:pic>
      <p:pic>
        <p:nvPicPr>
          <p:cNvPr id="23" name="Picture Placeholder 22" descr="3322.png"/>
          <p:cNvPicPr>
            <a:picLocks noGrp="1" noChangeAspect="1"/>
          </p:cNvPicPr>
          <p:nvPr>
            <p:ph type="pic" idx="30" sz="quarter"/>
          </p:nvPr>
        </p:nvPicPr>
        <p:blipFill>
          <a:blip r:embed="rId4"/>
          <a:srcRect t="4986" b="4986"/>
          <a:stretch>
            <a:fillRect/>
          </a:stretch>
        </p:blipFill>
        <p:spPr/>
      </p:pic>
      <p:pic>
        <p:nvPicPr>
          <p:cNvPr id="24" name="Picture Placeholder 23" descr="3322.png"/>
          <p:cNvPicPr>
            <a:picLocks noGrp="1" noChangeAspect="1"/>
          </p:cNvPicPr>
          <p:nvPr>
            <p:ph type="pic" idx="31" sz="quarter"/>
          </p:nvPr>
        </p:nvPicPr>
        <p:blipFill>
          <a:blip r:embed="rId4"/>
          <a:srcRect t="4986" b="4986"/>
          <a:stretch>
            <a:fillRect/>
          </a:stretch>
        </p:blipFill>
        <p:spPr/>
      </p:pic>
      <p:pic>
        <p:nvPicPr>
          <p:cNvPr id="25" name="Picture Placeholder 24" descr="3322.png"/>
          <p:cNvPicPr>
            <a:picLocks noGrp="1" noChangeAspect="1"/>
          </p:cNvPicPr>
          <p:nvPr>
            <p:ph type="pic" idx="32" sz="quarter"/>
          </p:nvPr>
        </p:nvPicPr>
        <p:blipFill>
          <a:blip r:embed="rId4"/>
          <a:srcRect t="4986" b="4986"/>
          <a:stretch>
            <a:fillRect/>
          </a:stretch>
        </p:blipFill>
        <p:spPr/>
      </p:pic>
      <p:pic>
        <p:nvPicPr>
          <p:cNvPr id="26" name="Picture Placeholder 25" descr="3221.png"/>
          <p:cNvPicPr>
            <a:picLocks noGrp="1" noChangeAspect="1"/>
          </p:cNvPicPr>
          <p:nvPr>
            <p:ph type="pic" idx="33" sz="quarter"/>
          </p:nvPr>
        </p:nvPicPr>
        <p:blipFill>
          <a:blip r:embed="rId5"/>
          <a:srcRect t="4986" b="4986"/>
          <a:stretch>
            <a:fillRect/>
          </a:stretch>
        </p:blipFill>
        <p:spPr/>
      </p:pic>
      <p:pic>
        <p:nvPicPr>
          <p:cNvPr id="27" name="Picture Placeholder 26" descr="2322.png"/>
          <p:cNvPicPr>
            <a:picLocks noGrp="1" noChangeAspect="1"/>
          </p:cNvPicPr>
          <p:nvPr>
            <p:ph type="pic" idx="34" sz="quarter"/>
          </p:nvPr>
        </p:nvPicPr>
        <p:blipFill>
          <a:blip r:embed="rId6"/>
          <a:srcRect t="4986" b="4986"/>
          <a:stretch>
            <a:fillRect/>
          </a:stretch>
        </p:blipFill>
        <p:spPr/>
      </p:pic>
      <p:pic>
        <p:nvPicPr>
          <p:cNvPr id="28" name="Picture Placeholder 27" descr="3121.png"/>
          <p:cNvPicPr>
            <a:picLocks noGrp="1" noChangeAspect="1"/>
          </p:cNvPicPr>
          <p:nvPr>
            <p:ph type="pic" idx="35" sz="quarter"/>
          </p:nvPr>
        </p:nvPicPr>
        <p:blipFill>
          <a:blip r:embed="rId7"/>
          <a:srcRect t="4986" b="4986"/>
          <a:stretch>
            <a:fillRect/>
          </a:stretch>
        </p:blipFill>
        <p:spPr/>
      </p:pic>
      <p:pic>
        <p:nvPicPr>
          <p:cNvPr id="29" name="Picture Placeholder 28" descr="3121.png"/>
          <p:cNvPicPr>
            <a:picLocks noGrp="1" noChangeAspect="1"/>
          </p:cNvPicPr>
          <p:nvPr>
            <p:ph type="pic" idx="36" sz="quarter"/>
          </p:nvPr>
        </p:nvPicPr>
        <p:blipFill>
          <a:blip r:embed="rId7"/>
          <a:srcRect t="4986" b="4986"/>
          <a:stretch>
            <a:fillRect/>
          </a:stretch>
        </p:blipFill>
        <p:spPr/>
      </p:pic>
      <p:pic>
        <p:nvPicPr>
          <p:cNvPr id="30" name="Picture Placeholder 29" descr="2211.png"/>
          <p:cNvPicPr>
            <a:picLocks noGrp="1" noChangeAspect="1"/>
          </p:cNvPicPr>
          <p:nvPr>
            <p:ph type="pic" idx="37" sz="quarter"/>
          </p:nvPr>
        </p:nvPicPr>
        <p:blipFill>
          <a:blip r:embed="rId8"/>
          <a:srcRect t="4986" b="4986"/>
          <a:stretch>
            <a:fillRect/>
          </a:stretch>
        </p:blipFill>
        <p:spPr/>
      </p:pic>
      <p:pic>
        <p:nvPicPr>
          <p:cNvPr id="31" name="Picture Placeholder 30" descr="2211.png"/>
          <p:cNvPicPr>
            <a:picLocks noGrp="1" noChangeAspect="1"/>
          </p:cNvPicPr>
          <p:nvPr>
            <p:ph type="pic" idx="38" sz="quarter"/>
          </p:nvPr>
        </p:nvPicPr>
        <p:blipFill>
          <a:blip r:embed="rId8"/>
          <a:srcRect t="4986" b="4986"/>
          <a:stretch>
            <a:fillRect/>
          </a:stretch>
        </p:blipFill>
        <p:spPr/>
      </p:pic>
      <p:pic>
        <p:nvPicPr>
          <p:cNvPr id="32" name="Picture Placeholder 31" descr="2211.png"/>
          <p:cNvPicPr>
            <a:picLocks noGrp="1" noChangeAspect="1"/>
          </p:cNvPicPr>
          <p:nvPr>
            <p:ph type="pic" idx="39" sz="quarter"/>
          </p:nvPr>
        </p:nvPicPr>
        <p:blipFill>
          <a:blip r:embed="rId8"/>
          <a:srcRect t="4986" b="4986"/>
          <a:stretch>
            <a:fillRect/>
          </a:stretch>
        </p:blipFill>
        <p:spPr/>
      </p:pic>
      <p:pic>
        <p:nvPicPr>
          <p:cNvPr id="33" name="Picture Placeholder 32" descr="2211.png"/>
          <p:cNvPicPr>
            <a:picLocks noGrp="1" noChangeAspect="1"/>
          </p:cNvPicPr>
          <p:nvPr>
            <p:ph type="pic" idx="40" sz="quarter"/>
          </p:nvPr>
        </p:nvPicPr>
        <p:blipFill>
          <a:blip r:embed="rId8"/>
          <a:srcRect t="4986" b="4986"/>
          <a:stretch>
            <a:fillRect/>
          </a:stretch>
        </p:blipFill>
        <p:spPr/>
      </p:pic>
      <p:pic>
        <p:nvPicPr>
          <p:cNvPr id="34" name="Picture Placeholder 33" descr="1312.png"/>
          <p:cNvPicPr>
            <a:picLocks noGrp="1" noChangeAspect="1"/>
          </p:cNvPicPr>
          <p:nvPr>
            <p:ph type="pic" idx="41" sz="quarter"/>
          </p:nvPr>
        </p:nvPicPr>
        <p:blipFill>
          <a:blip r:embed="rId9"/>
          <a:srcRect t="4986" b="4986"/>
          <a:stretch>
            <a:fillRect/>
          </a:stretch>
        </p:blipFill>
        <p:spPr/>
      </p:pic>
      <p:pic>
        <p:nvPicPr>
          <p:cNvPr id="35" name="Picture Placeholder 34" descr="1312.png"/>
          <p:cNvPicPr>
            <a:picLocks noGrp="1" noChangeAspect="1"/>
          </p:cNvPicPr>
          <p:nvPr>
            <p:ph type="pic" idx="42" sz="quarter"/>
          </p:nvPr>
        </p:nvPicPr>
        <p:blipFill>
          <a:blip r:embed="rId9"/>
          <a:srcRect t="4986" b="4986"/>
          <a:stretch>
            <a:fillRect/>
          </a:stretch>
        </p:blipFill>
        <p:spPr/>
      </p:pic>
      <p:pic>
        <p:nvPicPr>
          <p:cNvPr id="36" name="Picture Placeholder 35" descr="1312.png"/>
          <p:cNvPicPr>
            <a:picLocks noGrp="1" noChangeAspect="1"/>
          </p:cNvPicPr>
          <p:nvPr>
            <p:ph type="pic" idx="43" sz="quarter"/>
          </p:nvPr>
        </p:nvPicPr>
        <p:blipFill>
          <a:blip r:embed="rId9"/>
          <a:srcRect t="4986" b="4986"/>
          <a:stretch>
            <a:fillRect/>
          </a:stretch>
        </p:blipFill>
        <p:spPr/>
      </p:pic>
      <p:pic>
        <p:nvPicPr>
          <p:cNvPr id="37" name="Picture Placeholder 36" descr="1312.png"/>
          <p:cNvPicPr>
            <a:picLocks noGrp="1" noChangeAspect="1"/>
          </p:cNvPicPr>
          <p:nvPr>
            <p:ph type="pic" idx="44" sz="quarter"/>
          </p:nvPr>
        </p:nvPicPr>
        <p:blipFill>
          <a:blip r:embed="rId9"/>
          <a:srcRect t="4986" b="4986"/>
          <a:stretch>
            <a:fillRect/>
          </a:stretch>
        </p:blipFill>
        <p:spPr/>
      </p:pic>
      <p:pic>
        <p:nvPicPr>
          <p:cNvPr id="38" name="Picture Placeholder 37" descr="1312.png"/>
          <p:cNvPicPr>
            <a:picLocks noGrp="1" noChangeAspect="1"/>
          </p:cNvPicPr>
          <p:nvPr>
            <p:ph type="pic" idx="45" sz="quarter"/>
          </p:nvPr>
        </p:nvPicPr>
        <p:blipFill>
          <a:blip r:embed="rId9"/>
          <a:srcRect t="4986" b="4986"/>
          <a:stretch>
            <a:fillRect/>
          </a:stretch>
        </p:blipFill>
        <p:spPr/>
      </p:pic>
      <p:sp>
        <p:nvSpPr>
          <p:cNvPr id="39" name="Text Placeholder 38"/>
          <p:cNvSpPr>
            <a:spLocks noGrp="1"/>
          </p:cNvSpPr>
          <p:nvPr>
            <p:ph type="body" idx="46" sz="quarter"/>
          </p:nvPr>
        </p:nvSpPr>
        <p:spPr/>
        <p:txBody>
          <a:bodyPr/>
          <a:lstStyle/>
          <a:p>
            <a:r>
              <a:t>p.3</a:t>
            </a:r>
          </a:p>
        </p:txBody>
      </p:sp>
      <p:sp>
        <p:nvSpPr>
          <p:cNvPr id="40" name="Text Placeholder 39"/>
          <p:cNvSpPr>
            <a:spLocks noGrp="1"/>
          </p:cNvSpPr>
          <p:nvPr>
            <p:ph type="body" idx="47" sz="quarter"/>
          </p:nvPr>
        </p:nvSpPr>
        <p:spPr/>
        <p:txBody>
          <a:bodyPr/>
          <a:lstStyle/>
          <a:p>
            <a:r>
              <a:t>p.4</a:t>
            </a:r>
          </a:p>
        </p:txBody>
      </p:sp>
      <p:sp>
        <p:nvSpPr>
          <p:cNvPr id="41" name="Text Placeholder 40"/>
          <p:cNvSpPr>
            <a:spLocks noGrp="1"/>
          </p:cNvSpPr>
          <p:nvPr>
            <p:ph type="body" idx="48" sz="quarter"/>
          </p:nvPr>
        </p:nvSpPr>
        <p:spPr/>
        <p:txBody>
          <a:bodyPr/>
          <a:lstStyle/>
          <a:p>
            <a:r>
              <a:t>p.5</a:t>
            </a:r>
          </a:p>
        </p:txBody>
      </p:sp>
      <p:sp>
        <p:nvSpPr>
          <p:cNvPr id="42" name="Text Placeholder 41"/>
          <p:cNvSpPr>
            <a:spLocks noGrp="1"/>
          </p:cNvSpPr>
          <p:nvPr>
            <p:ph type="body" idx="49" sz="quarter"/>
          </p:nvPr>
        </p:nvSpPr>
        <p:spPr/>
        <p:txBody>
          <a:bodyPr/>
          <a:lstStyle/>
          <a:p>
            <a:r>
              <a:t>p.6</a:t>
            </a:r>
          </a:p>
        </p:txBody>
      </p:sp>
      <p:sp>
        <p:nvSpPr>
          <p:cNvPr id="43" name="Text Placeholder 42"/>
          <p:cNvSpPr>
            <a:spLocks noGrp="1"/>
          </p:cNvSpPr>
          <p:nvPr>
            <p:ph type="body" idx="50" sz="quarter"/>
          </p:nvPr>
        </p:nvSpPr>
        <p:spPr/>
        <p:txBody>
          <a:bodyPr/>
          <a:lstStyle/>
          <a:p>
            <a:r>
              <a:t>p.7</a:t>
            </a:r>
          </a:p>
        </p:txBody>
      </p:sp>
      <p:sp>
        <p:nvSpPr>
          <p:cNvPr id="44" name="Text Placeholder 43"/>
          <p:cNvSpPr>
            <a:spLocks noGrp="1"/>
          </p:cNvSpPr>
          <p:nvPr>
            <p:ph type="body" idx="51" sz="quarter"/>
          </p:nvPr>
        </p:nvSpPr>
        <p:spPr/>
        <p:txBody>
          <a:bodyPr/>
          <a:lstStyle/>
          <a:p>
            <a:r>
              <a:t>p.8</a:t>
            </a:r>
          </a:p>
        </p:txBody>
      </p:sp>
      <p:sp>
        <p:nvSpPr>
          <p:cNvPr id="45" name="Text Placeholder 44"/>
          <p:cNvSpPr>
            <a:spLocks noGrp="1"/>
          </p:cNvSpPr>
          <p:nvPr>
            <p:ph type="body" idx="52" sz="quarter"/>
          </p:nvPr>
        </p:nvSpPr>
        <p:spPr/>
        <p:txBody>
          <a:bodyPr/>
          <a:lstStyle/>
          <a:p>
            <a:r>
              <a:t>p.9</a:t>
            </a:r>
          </a:p>
        </p:txBody>
      </p:sp>
      <p:sp>
        <p:nvSpPr>
          <p:cNvPr id="46" name="Text Placeholder 45"/>
          <p:cNvSpPr>
            <a:spLocks noGrp="1"/>
          </p:cNvSpPr>
          <p:nvPr>
            <p:ph type="body" idx="53" sz="quarter"/>
          </p:nvPr>
        </p:nvSpPr>
        <p:spPr/>
        <p:txBody>
          <a:bodyPr/>
          <a:lstStyle/>
          <a:p>
            <a:r>
              <a:t>p.10</a:t>
            </a:r>
          </a:p>
        </p:txBody>
      </p:sp>
      <p:sp>
        <p:nvSpPr>
          <p:cNvPr id="47" name="Text Placeholder 46"/>
          <p:cNvSpPr>
            <a:spLocks noGrp="1"/>
          </p:cNvSpPr>
          <p:nvPr>
            <p:ph type="body" idx="54" sz="quarter"/>
          </p:nvPr>
        </p:nvSpPr>
        <p:spPr/>
        <p:txBody>
          <a:bodyPr/>
          <a:lstStyle/>
          <a:p>
            <a:r>
              <a:t>p.11</a:t>
            </a:r>
          </a:p>
        </p:txBody>
      </p:sp>
      <p:sp>
        <p:nvSpPr>
          <p:cNvPr id="48" name="Text Placeholder 47"/>
          <p:cNvSpPr>
            <a:spLocks noGrp="1"/>
          </p:cNvSpPr>
          <p:nvPr>
            <p:ph type="body" idx="55" sz="quarter"/>
          </p:nvPr>
        </p:nvSpPr>
        <p:spPr/>
        <p:txBody>
          <a:bodyPr/>
          <a:lstStyle/>
          <a:p>
            <a:r>
              <a:t>p.12</a:t>
            </a:r>
          </a:p>
        </p:txBody>
      </p:sp>
      <p:sp>
        <p:nvSpPr>
          <p:cNvPr id="49" name="Text Placeholder 48"/>
          <p:cNvSpPr>
            <a:spLocks noGrp="1"/>
          </p:cNvSpPr>
          <p:nvPr>
            <p:ph type="body" idx="56" sz="quarter"/>
          </p:nvPr>
        </p:nvSpPr>
        <p:spPr/>
        <p:txBody>
          <a:bodyPr/>
          <a:lstStyle/>
          <a:p>
            <a:r>
              <a:t>p.13</a:t>
            </a:r>
          </a:p>
        </p:txBody>
      </p:sp>
      <p:sp>
        <p:nvSpPr>
          <p:cNvPr id="50" name="Text Placeholder 49"/>
          <p:cNvSpPr>
            <a:spLocks noGrp="1"/>
          </p:cNvSpPr>
          <p:nvPr>
            <p:ph type="body" idx="57" sz="quarter"/>
          </p:nvPr>
        </p:nvSpPr>
        <p:spPr/>
        <p:txBody>
          <a:bodyPr/>
          <a:lstStyle/>
          <a:p>
            <a:r>
              <a:t>p.14</a:t>
            </a:r>
          </a:p>
        </p:txBody>
      </p:sp>
      <p:sp>
        <p:nvSpPr>
          <p:cNvPr id="51" name="Text Placeholder 50"/>
          <p:cNvSpPr>
            <a:spLocks noGrp="1"/>
          </p:cNvSpPr>
          <p:nvPr>
            <p:ph type="body" idx="58" sz="quarter"/>
          </p:nvPr>
        </p:nvSpPr>
        <p:spPr/>
        <p:txBody>
          <a:bodyPr/>
          <a:lstStyle/>
          <a:p>
            <a:r>
              <a:t>p.15</a:t>
            </a:r>
          </a:p>
        </p:txBody>
      </p:sp>
      <p:sp>
        <p:nvSpPr>
          <p:cNvPr id="52" name="Text Placeholder 51"/>
          <p:cNvSpPr>
            <a:spLocks noGrp="1"/>
          </p:cNvSpPr>
          <p:nvPr>
            <p:ph type="body" idx="59" sz="quarter"/>
          </p:nvPr>
        </p:nvSpPr>
        <p:spPr/>
        <p:txBody>
          <a:bodyPr/>
          <a:lstStyle/>
          <a:p>
            <a:r>
              <a:t>p.16</a:t>
            </a:r>
          </a:p>
        </p:txBody>
      </p:sp>
      <p:sp>
        <p:nvSpPr>
          <p:cNvPr id="53" name="Text Placeholder 52"/>
          <p:cNvSpPr>
            <a:spLocks noGrp="1"/>
          </p:cNvSpPr>
          <p:nvPr>
            <p:ph type="body" idx="60" sz="quarter"/>
          </p:nvPr>
        </p:nvSpPr>
        <p:spPr/>
        <p:txBody>
          <a:bodyPr/>
          <a:lstStyle/>
          <a:p>
            <a:r>
              <a:t>p.17</a:t>
            </a:r>
          </a:p>
        </p:txBody>
      </p:sp>
      <p:sp>
        <p:nvSpPr>
          <p:cNvPr id="54" name="Text Placeholder 53"/>
          <p:cNvSpPr>
            <a:spLocks noGrp="1"/>
          </p:cNvSpPr>
          <p:nvPr>
            <p:ph type="body" idx="61" sz="quarter"/>
          </p:nvPr>
        </p:nvSpPr>
        <p:spPr/>
        <p:txBody>
          <a:bodyPr/>
          <a:lstStyle/>
          <a:p>
            <a:r>
              <a:t>p.18</a:t>
            </a:r>
          </a:p>
        </p:txBody>
      </p:sp>
      <p:sp>
        <p:nvSpPr>
          <p:cNvPr id="55" name="Text Placeholder 54"/>
          <p:cNvSpPr>
            <a:spLocks noGrp="1"/>
          </p:cNvSpPr>
          <p:nvPr>
            <p:ph type="body" idx="62" sz="quarter"/>
          </p:nvPr>
        </p:nvSpPr>
        <p:spPr/>
        <p:txBody>
          <a:bodyPr/>
          <a:lstStyle/>
          <a:p>
            <a:r>
              <a:t>p.19</a:t>
            </a:r>
          </a:p>
        </p:txBody>
      </p:sp>
      <p:sp>
        <p:nvSpPr>
          <p:cNvPr id="56" name="Text Placeholder 55"/>
          <p:cNvSpPr>
            <a:spLocks noGrp="1"/>
          </p:cNvSpPr>
          <p:nvPr>
            <p:ph type="body" idx="63" sz="quarter"/>
          </p:nvPr>
        </p:nvSpPr>
        <p:spPr/>
        <p:txBody>
          <a:bodyPr/>
          <a:lstStyle/>
          <a:p>
            <a:r>
              <a:t>p.20</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Customer Life</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Marketing</a:t>
            </a:r>
          </a:p>
        </p:txBody>
      </p:sp>
      <p:sp>
        <p:nvSpPr>
          <p:cNvPr id="5" name="Title 4"/>
          <p:cNvSpPr>
            <a:spLocks noGrp="1"/>
          </p:cNvSpPr>
          <p:nvPr>
            <p:ph type="title"/>
          </p:nvPr>
        </p:nvSpPr>
        <p:spPr/>
        <p:txBody>
          <a:bodyPr/>
          <a:lstStyle/>
          <a:p>
            <a:r>
              <a:t>Customers Need To Stay Members for 20 Months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Viability</a:t>
            </a:r>
          </a:p>
        </p:txBody>
      </p:sp>
      <p:sp>
        <p:nvSpPr>
          <p:cNvPr id="8" name="Text Placeholder 7"/>
          <p:cNvSpPr>
            <a:spLocks noGrp="1"/>
          </p:cNvSpPr>
          <p:nvPr>
            <p:ph type="body" idx="20" sz="quarter"/>
          </p:nvPr>
        </p:nvSpPr>
        <p:spPr/>
        <p:txBody>
          <a:bodyPr/>
          <a:lstStyle/>
          <a:p>
            <a:r>
              <a:t>Direct care customers typically stay 8 months less than our target</a:t>
            </a:r>
          </a:p>
        </p:txBody>
      </p:sp>
      <p:sp>
        <p:nvSpPr>
          <p:cNvPr id="9" name="Text Placeholder 8"/>
          <p:cNvSpPr>
            <a:spLocks noGrp="1"/>
          </p:cNvSpPr>
          <p:nvPr>
            <p:ph type="body" idx="21" sz="quarter"/>
          </p:nvPr>
        </p:nvSpPr>
        <p:spPr/>
        <p:txBody>
          <a:bodyPr/>
          <a:lstStyle/>
          <a:p>
            <a:r>
              <a:t>Pressure on LTV</a:t>
            </a:r>
          </a:p>
        </p:txBody>
      </p:sp>
      <p:sp>
        <p:nvSpPr>
          <p:cNvPr id="10" name="Text Placeholder 9"/>
          <p:cNvSpPr>
            <a:spLocks noGrp="1"/>
          </p:cNvSpPr>
          <p:nvPr>
            <p:ph type="body" idx="22" sz="quarter"/>
          </p:nvPr>
        </p:nvSpPr>
        <p:spPr/>
        <p:txBody>
          <a:bodyPr/>
          <a:lstStyle/>
          <a:p>
            <a:r>
              <a:t>Modeled assumptions of the financial plan get missed</a:t>
            </a:r>
          </a:p>
        </p:txBody>
      </p:sp>
      <p:sp>
        <p:nvSpPr>
          <p:cNvPr id="11" name="Text Placeholder 10"/>
          <p:cNvSpPr>
            <a:spLocks noGrp="1"/>
          </p:cNvSpPr>
          <p:nvPr>
            <p:ph type="body" idx="23" sz="quarter"/>
          </p:nvPr>
        </p:nvSpPr>
        <p:spPr/>
        <p:txBody>
          <a:bodyPr/>
          <a:lstStyle/>
          <a:p>
            <a:r>
              <a:t>Have reporting that tightly monitors and understands customer life with early predictive models</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Mobile Usability</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User Experiences Need to Be Steller on All Devices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Rollouts of the http://creditrepair.com hybrid app showed bugs and errors because UI was better optimized for mobile web versus mobile apps</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Poor user experiences in mobile apps</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Push clients to the web interface as the primary means to engage</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Support Issues to FIs</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Partnerships</a:t>
            </a:r>
          </a:p>
        </p:txBody>
      </p:sp>
      <p:sp>
        <p:nvSpPr>
          <p:cNvPr id="5" name="Title 4"/>
          <p:cNvSpPr>
            <a:spLocks noGrp="1"/>
          </p:cNvSpPr>
          <p:nvPr>
            <p:ph type="title"/>
          </p:nvPr>
        </p:nvSpPr>
        <p:spPr/>
        <p:txBody>
          <a:bodyPr/>
          <a:lstStyle/>
          <a:p>
            <a:r>
              <a:t>We Cannot Increase Support Tickets To Our FIs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Chase reports customer service issues go directly to them versus us</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Our relationship with FI brands is compromised</a:t>
            </a:r>
          </a:p>
        </p:txBody>
      </p:sp>
      <p:sp>
        <p:nvSpPr>
          <p:cNvPr id="11" name="Text Placeholder 10"/>
          <p:cNvSpPr>
            <a:spLocks noGrp="1"/>
          </p:cNvSpPr>
          <p:nvPr>
            <p:ph type="body" idx="23" sz="quarter"/>
          </p:nvPr>
        </p:nvSpPr>
        <p:spPr/>
        <p:txBody>
          <a:bodyPr/>
          <a:lstStyle/>
          <a:p>
            <a:r>
              <a:t>Clear messaging about a "General Program"; callout in HERO PLACEMENT</a:t>
            </a:r>
          </a:p>
        </p:txBody>
      </p:sp>
      <p:sp>
        <p:nvSpPr>
          <p:cNvPr id="12" name="Text Placeholder 11"/>
          <p:cNvSpPr>
            <a:spLocks noGrp="1"/>
          </p:cNvSpPr>
          <p:nvPr>
            <p:ph type="body" idx="24" sz="quarter"/>
          </p:nvPr>
        </p:nvSpPr>
        <p:spPr/>
        <p:txBody>
          <a:bodyPr/>
          <a:lstStyle/>
          <a:p>
            <a:r>
              <a:t>Tightly monitor and get feedback from FIs about any issues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p:txBody>
      </p:sp>
      <p:sp>
        <p:nvSpPr>
          <p:cNvPr id="3" name="Text Placeholder 2"/>
          <p:cNvSpPr>
            <a:spLocks noGrp="1"/>
          </p:cNvSpPr>
          <p:nvPr>
            <p:ph type="body" idx="11" sz="quarter"/>
          </p:nvPr>
        </p:nvSpPr>
        <p:spPr/>
        <p:txBody>
          <a:bodyPr/>
          <a:lstStyle/>
          <a:p/>
        </p:txBody>
      </p:sp>
      <p:sp>
        <p:nvSpPr>
          <p:cNvPr id="4" name="Text Placeholder 3"/>
          <p:cNvSpPr>
            <a:spLocks noGrp="1"/>
          </p:cNvSpPr>
          <p:nvPr>
            <p:ph type="body" idx="12" sz="quarter"/>
          </p:nvPr>
        </p:nvSpPr>
        <p:spPr/>
        <p:txBody>
          <a:bodyPr/>
          <a:lstStyle/>
          <a:p/>
        </p:txBody>
      </p:sp>
      <p:sp>
        <p:nvSpPr>
          <p:cNvPr id="5" name="Text Placeholder 4"/>
          <p:cNvSpPr>
            <a:spLocks noGrp="1"/>
          </p:cNvSpPr>
          <p:nvPr>
            <p:ph type="body" idx="13" sz="quarter"/>
          </p:nvPr>
        </p:nvSpPr>
        <p:spPr/>
        <p:txBody>
          <a:bodyPr/>
          <a:lstStyle/>
          <a:p/>
        </p:txBody>
      </p:sp>
      <p:sp>
        <p:nvSpPr>
          <p:cNvPr id="6" name="Text Placeholder 5"/>
          <p:cNvSpPr>
            <a:spLocks noGrp="1"/>
          </p:cNvSpPr>
          <p:nvPr>
            <p:ph type="body" idx="14" sz="quarter"/>
          </p:nvPr>
        </p:nvSpPr>
        <p:spPr/>
        <p:txBody>
          <a:bodyPr/>
          <a:lstStyle/>
          <a:p/>
        </p:txBody>
      </p:sp>
      <p:sp>
        <p:nvSpPr>
          <p:cNvPr id="7" name="Text Placeholder 6"/>
          <p:cNvSpPr>
            <a:spLocks noGrp="1"/>
          </p:cNvSpPr>
          <p:nvPr>
            <p:ph type="body" idx="15" sz="quarter"/>
          </p:nvPr>
        </p:nvSpPr>
        <p:spPr/>
        <p:txBody>
          <a:bodyPr/>
          <a:lstStyle/>
          <a:p/>
        </p:txBody>
      </p:sp>
      <p:sp>
        <p:nvSpPr>
          <p:cNvPr id="8" name="Text Placeholder 7"/>
          <p:cNvSpPr>
            <a:spLocks noGrp="1"/>
          </p:cNvSpPr>
          <p:nvPr>
            <p:ph type="body" idx="16" sz="quarter"/>
          </p:nvPr>
        </p:nvSpPr>
        <p:spPr/>
        <p:txBody>
          <a:bodyPr/>
          <a:lstStyle/>
          <a:p/>
        </p:txBody>
      </p:sp>
      <p:sp>
        <p:nvSpPr>
          <p:cNvPr id="9" name="Text Placeholder 8"/>
          <p:cNvSpPr>
            <a:spLocks noGrp="1"/>
          </p:cNvSpPr>
          <p:nvPr>
            <p:ph type="body" idx="17" sz="quarter"/>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 1</a:t>
            </a:r>
          </a:p>
        </p:txBody>
      </p:sp>
      <p:pic>
        <p:nvPicPr>
          <p:cNvPr id="3" name="Picture Placeholder 2" descr="333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GM</a:t>
            </a:r>
          </a:p>
        </p:txBody>
      </p:sp>
      <p:sp>
        <p:nvSpPr>
          <p:cNvPr id="5" name="Title 4"/>
          <p:cNvSpPr>
            <a:spLocks noGrp="1"/>
          </p:cNvSpPr>
          <p:nvPr>
            <p:ph type="title"/>
          </p:nvPr>
        </p:nvSpPr>
        <p:spPr/>
        <p:txBody>
          <a:bodyPr/>
          <a:lstStyle/>
          <a:p>
            <a:r>
              <a:t>Issuers Might Take Exception to Reward It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Prime issuers view Reward IT traffic as high-risk, or low quality because of their interpretation of "incentivized traffic" </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We loose the partnership with the FI and are not able function as an affiliate</a:t>
            </a:r>
          </a:p>
        </p:txBody>
      </p:sp>
      <p:sp>
        <p:nvSpPr>
          <p:cNvPr id="11" name="Text Placeholder 10"/>
          <p:cNvSpPr>
            <a:spLocks noGrp="1"/>
          </p:cNvSpPr>
          <p:nvPr>
            <p:ph type="body" idx="23" sz="quarter"/>
          </p:nvPr>
        </p:nvSpPr>
        <p:spPr/>
        <p:txBody>
          <a:bodyPr/>
          <a:lstStyle/>
          <a:p>
            <a:r>
              <a:t>Visit major brands to pitch Extra Credit and get approval for financial products to be featured in Reward It</a:t>
            </a:r>
          </a:p>
        </p:txBody>
      </p:sp>
      <p:sp>
        <p:nvSpPr>
          <p:cNvPr id="12" name="Text Placeholder 11"/>
          <p:cNvSpPr>
            <a:spLocks noGrp="1"/>
          </p:cNvSpPr>
          <p:nvPr>
            <p:ph type="body" idx="24" sz="quarter"/>
          </p:nvPr>
        </p:nvSpPr>
        <p:spPr/>
        <p:txBody>
          <a:bodyPr/>
          <a:lstStyle/>
          <a:p>
            <a:r>
              <a:t>Launch with a smaller catalog and onboard more issuers as we grow volumes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Bureau Agreements</a:t>
            </a:r>
          </a:p>
        </p:txBody>
      </p:sp>
      <p:pic>
        <p:nvPicPr>
          <p:cNvPr id="3" name="Picture Placeholder 2" descr="332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Slow Bureau Processes Put Pressure on Timelines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Red tape around bureau agreements have unpredictable timelines</a:t>
            </a:r>
          </a:p>
        </p:txBody>
      </p:sp>
      <p:sp>
        <p:nvSpPr>
          <p:cNvPr id="9" name="Text Placeholder 8"/>
          <p:cNvSpPr>
            <a:spLocks noGrp="1"/>
          </p:cNvSpPr>
          <p:nvPr>
            <p:ph type="body" idx="21" sz="quarter"/>
          </p:nvPr>
        </p:nvSpPr>
        <p:spPr/>
        <p:txBody>
          <a:bodyPr/>
          <a:lstStyle/>
          <a:p>
            <a:r>
              <a:t>The schedule would be delayed and we miss Q1 delivery</a:t>
            </a:r>
          </a:p>
        </p:txBody>
      </p:sp>
      <p:sp>
        <p:nvSpPr>
          <p:cNvPr id="10" name="Text Placeholder 9"/>
          <p:cNvSpPr>
            <a:spLocks noGrp="1"/>
          </p:cNvSpPr>
          <p:nvPr>
            <p:ph type="body" idx="22" sz="quarter"/>
          </p:nvPr>
        </p:nvSpPr>
        <p:spPr/>
        <p:txBody>
          <a:bodyPr/>
          <a:lstStyle/>
          <a:p>
            <a:r>
              <a:t>Development and QA will have delayed access to Bureau specific short-codes and environments</a:t>
            </a:r>
          </a:p>
        </p:txBody>
      </p:sp>
      <p:sp>
        <p:nvSpPr>
          <p:cNvPr id="11" name="Text Placeholder 10"/>
          <p:cNvSpPr>
            <a:spLocks noGrp="1"/>
          </p:cNvSpPr>
          <p:nvPr>
            <p:ph type="body" idx="23" sz="quarter"/>
          </p:nvPr>
        </p:nvSpPr>
        <p:spPr/>
        <p:txBody>
          <a:bodyPr/>
          <a:lstStyle/>
          <a:p>
            <a:r>
              <a:t>Work with bureaus to create gap contracts that will allow us early access to components. Streamline negotiations, contract review, and legal approval processes.</a:t>
            </a:r>
          </a:p>
        </p:txBody>
      </p:sp>
      <p:sp>
        <p:nvSpPr>
          <p:cNvPr id="12" name="Text Placeholder 11"/>
          <p:cNvSpPr>
            <a:spLocks noGrp="1"/>
          </p:cNvSpPr>
          <p:nvPr>
            <p:ph type="body" idx="24" sz="quarter"/>
          </p:nvPr>
        </p:nvSpPr>
        <p:spPr/>
        <p:txBody>
          <a:bodyPr/>
          <a:lstStyle/>
          <a:p>
            <a:r>
              <a:t>Develop the architecture and user experience without dependencies on all three bureaus so that we can remove certain bureaus from production environments and launch with less than three bureaus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Something New</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System Disunity</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 Ops</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FI Feedback Delays</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GM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Value</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Outsource Quality</a:t>
            </a:r>
          </a:p>
        </p:txBody>
      </p:sp>
      <p:pic>
        <p:nvPicPr>
          <p:cNvPr id="3" name="Picture Placeholder 2" descr="32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Dev</a:t>
            </a:r>
          </a:p>
        </p:txBody>
      </p:sp>
      <p:sp>
        <p:nvSpPr>
          <p:cNvPr id="5" name="Title 4"/>
          <p:cNvSpPr>
            <a:spLocks noGrp="1"/>
          </p:cNvSpPr>
          <p:nvPr>
            <p:ph type="title"/>
          </p:nvPr>
        </p:nvSpPr>
        <p:spPr/>
        <p:txBody>
          <a:bodyPr/>
          <a:lstStyle/>
          <a:p>
            <a:r>
              <a:t>Nearshore Development Carries Challenges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Usability</a:t>
            </a:r>
          </a:p>
        </p:txBody>
      </p:sp>
      <p:sp>
        <p:nvSpPr>
          <p:cNvPr id="8" name="Text Placeholder 7"/>
          <p:cNvSpPr>
            <a:spLocks noGrp="1"/>
          </p:cNvSpPr>
          <p:nvPr>
            <p:ph type="body" idx="20" sz="quarter"/>
          </p:nvPr>
        </p:nvSpPr>
        <p:spPr/>
        <p:txBody>
          <a:bodyPr/>
          <a:lstStyle/>
          <a:p>
            <a:r>
              <a:t>Important modules are dependent on outsourced teams where communication is challenging</a:t>
            </a:r>
          </a:p>
        </p:txBody>
      </p:sp>
      <p:sp>
        <p:nvSpPr>
          <p:cNvPr id="9" name="Text Placeholder 8"/>
          <p:cNvSpPr>
            <a:spLocks noGrp="1"/>
          </p:cNvSpPr>
          <p:nvPr>
            <p:ph type="body" idx="21" sz="quarter"/>
          </p:nvPr>
        </p:nvSpPr>
        <p:spPr/>
        <p:txBody>
          <a:bodyPr/>
          <a:lstStyle/>
          <a:p>
            <a:r>
              <a:t>Quality of work</a:t>
            </a:r>
          </a:p>
        </p:txBody>
      </p:sp>
      <p:sp>
        <p:nvSpPr>
          <p:cNvPr id="10" name="Text Placeholder 9"/>
          <p:cNvSpPr>
            <a:spLocks noGrp="1"/>
          </p:cNvSpPr>
          <p:nvPr>
            <p:ph type="body" idx="22" sz="quarter"/>
          </p:nvPr>
        </p:nvSpPr>
        <p:spPr/>
        <p:txBody>
          <a:bodyPr/>
          <a:lstStyle/>
          <a:p>
            <a:r>
              <a:t>Communication is challenged or broken between internal and external teams</a:t>
            </a:r>
          </a:p>
        </p:txBody>
      </p:sp>
      <p:sp>
        <p:nvSpPr>
          <p:cNvPr id="11" name="Text Placeholder 10"/>
          <p:cNvSpPr>
            <a:spLocks noGrp="1"/>
          </p:cNvSpPr>
          <p:nvPr>
            <p:ph type="body" idx="23" sz="quarter"/>
          </p:nvPr>
        </p:nvSpPr>
        <p:spPr/>
        <p:txBody>
          <a:bodyPr/>
          <a:lstStyle/>
          <a:p>
            <a:r>
              <a:t>Manage resources tightly and with regular check-ins and demos</a:t>
            </a:r>
          </a:p>
        </p:txBody>
      </p:sp>
      <p:sp>
        <p:nvSpPr>
          <p:cNvPr id="12" name="Text Placeholder 11"/>
          <p:cNvSpPr>
            <a:spLocks noGrp="1"/>
          </p:cNvSpPr>
          <p:nvPr>
            <p:ph type="body" idx="24" sz="quarter"/>
          </p:nvPr>
        </p:nvSpPr>
        <p:spPr/>
        <p:txBody>
          <a:bodyPr/>
          <a:lstStyle/>
          <a:p>
            <a:r>
              <a:t>Bring failing components inhouse to manage more tightly</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Resource Crashing</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Product</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Feasibility</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theme/theme1.xml><?xml version="1.0" encoding="utf-8"?>
<a:theme xmlns:a="http://schemas.openxmlformats.org/drawingml/2006/main" name="Office Theme">
  <a:themeElements>
    <a:clrScheme name="Sleeping Beauty">
      <a:dk1>
        <a:srgbClr val="000000"/>
      </a:dk1>
      <a:lt1>
        <a:srgbClr val="FFFFFF"/>
      </a:lt1>
      <a:dk2>
        <a:srgbClr val="455369"/>
      </a:dk2>
      <a:lt2>
        <a:srgbClr val="E7E4E6"/>
      </a:lt2>
      <a:accent1>
        <a:srgbClr val="4774FF"/>
      </a:accent1>
      <a:accent2>
        <a:srgbClr val="FE9A00"/>
      </a:accent2>
      <a:accent3>
        <a:srgbClr val="FD004F"/>
      </a:accent3>
      <a:accent4>
        <a:srgbClr val="BDFE03"/>
      </a:accent4>
      <a:accent5>
        <a:srgbClr val="0CE1FC"/>
      </a:accent5>
      <a:accent6>
        <a:srgbClr val="2D009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15788</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0</vt:i4>
      </vt:variant>
    </vt:vector>
  </HeadingPairs>
  <TitlesOfParts>
    <vt:vector size="10" baseType="lpstr">
      <vt:lpstr>Arial</vt:lpstr>
      <vt:lpstr>Avenir</vt:lpstr>
      <vt:lpstr>Avenir Book</vt:lpstr>
      <vt:lpstr>Avenir Light</vt:lpstr>
      <vt:lpstr>Avenir Medium</vt:lpstr>
      <vt:lpstr>Calibri</vt:lpstr>
      <vt:lpstr>Font Awesome 5 Free Solid</vt:lpstr>
      <vt:lpstr>Helvetica</vt:lpstr>
      <vt:lpstr>Proxima Nova</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Roboto is a type</dc:title>
  <dc:creator>Taylor Rose</dc:creator>
  <cp:lastModifiedBy>Taylor Rose</cp:lastModifiedBy>
  <cp:revision>154</cp:revision>
  <dcterms:created xsi:type="dcterms:W3CDTF">2020-10-07T21:59:23Z</dcterms:created>
  <dcterms:modified xsi:type="dcterms:W3CDTF">2020-12-05T22:18:43Z</dcterms:modified>
</cp:coreProperties>
</file>